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6" r:id="rId1"/>
  </p:sldMasterIdLst>
  <p:sldIdLst>
    <p:sldId id="256" r:id="rId2"/>
    <p:sldId id="272" r:id="rId3"/>
    <p:sldId id="260" r:id="rId4"/>
    <p:sldId id="258" r:id="rId5"/>
    <p:sldId id="262" r:id="rId6"/>
    <p:sldId id="265" r:id="rId7"/>
    <p:sldId id="273" r:id="rId8"/>
    <p:sldId id="274" r:id="rId9"/>
    <p:sldId id="276" r:id="rId10"/>
    <p:sldId id="278" r:id="rId11"/>
    <p:sldId id="275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46"/>
    <p:restoredTop sz="94615"/>
  </p:normalViewPr>
  <p:slideViewPr>
    <p:cSldViewPr snapToGrid="0">
      <p:cViewPr varScale="1">
        <p:scale>
          <a:sx n="100" d="100"/>
          <a:sy n="100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E3CB3F-5509-7B4B-8BE6-2F2986CED29E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9573DA7-D449-D647-9F17-539C9D657C93}">
      <dgm:prSet phldrT="[Text]"/>
      <dgm:spPr/>
      <dgm:t>
        <a:bodyPr/>
        <a:lstStyle/>
        <a:p>
          <a:r>
            <a:rPr lang="en-GB" b="1" dirty="0" err="1"/>
            <a:t>Luaran</a:t>
          </a:r>
          <a:r>
            <a:rPr lang="en-GB" b="1" dirty="0"/>
            <a:t> </a:t>
          </a:r>
          <a:r>
            <a:rPr lang="en-GB" b="1" dirty="0" err="1"/>
            <a:t>Wajib</a:t>
          </a:r>
          <a:endParaRPr lang="en-GB" b="1" dirty="0"/>
        </a:p>
      </dgm:t>
    </dgm:pt>
    <dgm:pt modelId="{F86255F6-9FE4-4E4D-ADF0-AD6D4641F34A}" type="parTrans" cxnId="{E33FFFC0-D940-9747-B168-718A5C524316}">
      <dgm:prSet/>
      <dgm:spPr/>
      <dgm:t>
        <a:bodyPr/>
        <a:lstStyle/>
        <a:p>
          <a:endParaRPr lang="en-GB"/>
        </a:p>
      </dgm:t>
    </dgm:pt>
    <dgm:pt modelId="{2D920E0C-2F51-7D4E-9100-C82F6B061C58}" type="sibTrans" cxnId="{E33FFFC0-D940-9747-B168-718A5C524316}">
      <dgm:prSet/>
      <dgm:spPr/>
      <dgm:t>
        <a:bodyPr/>
        <a:lstStyle/>
        <a:p>
          <a:endParaRPr lang="en-GB"/>
        </a:p>
      </dgm:t>
    </dgm:pt>
    <dgm:pt modelId="{744B7BD6-21DE-2544-853D-E20479D6C574}">
      <dgm:prSet phldrT="[Text]"/>
      <dgm:spPr/>
      <dgm:t>
        <a:bodyPr/>
        <a:lstStyle/>
        <a:p>
          <a:pPr>
            <a:buSzPts val="1100"/>
            <a:buFont typeface="AvenirNext" panose="020B0503020202020204" pitchFamily="34" charset="0"/>
            <a:buAutoNum type="alphaLcParenR"/>
          </a:pPr>
          <a:r>
            <a:rPr lang="en-AU" dirty="0"/>
            <a:t> Artikel di </a:t>
          </a:r>
          <a:r>
            <a:rPr lang="en-AU" dirty="0" err="1"/>
            <a:t>jurnal</a:t>
          </a:r>
          <a:r>
            <a:rPr lang="en-AU" dirty="0"/>
            <a:t> </a:t>
          </a:r>
          <a:r>
            <a:rPr lang="en-AU" dirty="0" err="1"/>
            <a:t>internasional</a:t>
          </a:r>
          <a:r>
            <a:rPr lang="en-AU" dirty="0"/>
            <a:t> </a:t>
          </a:r>
          <a:r>
            <a:rPr lang="en-AU" dirty="0" err="1"/>
            <a:t>terindeks</a:t>
          </a:r>
          <a:r>
            <a:rPr lang="en-AU" dirty="0"/>
            <a:t> pada basis data </a:t>
          </a:r>
          <a:r>
            <a:rPr lang="en-AU" dirty="0" err="1"/>
            <a:t>internasional</a:t>
          </a:r>
          <a:r>
            <a:rPr lang="en-AU" dirty="0"/>
            <a:t> </a:t>
          </a:r>
          <a:r>
            <a:rPr lang="en-AU" dirty="0" err="1"/>
            <a:t>bereputasi</a:t>
          </a:r>
          <a:r>
            <a:rPr lang="en-AU" dirty="0"/>
            <a:t>*; </a:t>
          </a:r>
          <a:r>
            <a:rPr lang="en-AU" dirty="0" err="1"/>
            <a:t>atau</a:t>
          </a:r>
          <a:r>
            <a:rPr lang="en-AU" dirty="0"/>
            <a:t> </a:t>
          </a:r>
          <a:endParaRPr lang="en-GB" dirty="0"/>
        </a:p>
      </dgm:t>
    </dgm:pt>
    <dgm:pt modelId="{15279D5B-9280-1440-A390-1613F07CC780}" type="parTrans" cxnId="{095CE18B-FC54-B34D-8AF8-9EC137BFB4E9}">
      <dgm:prSet/>
      <dgm:spPr/>
      <dgm:t>
        <a:bodyPr/>
        <a:lstStyle/>
        <a:p>
          <a:endParaRPr lang="en-GB"/>
        </a:p>
      </dgm:t>
    </dgm:pt>
    <dgm:pt modelId="{40AA5FF4-A25D-BA48-BD1B-4B82BB6CBFC9}" type="sibTrans" cxnId="{095CE18B-FC54-B34D-8AF8-9EC137BFB4E9}">
      <dgm:prSet/>
      <dgm:spPr/>
      <dgm:t>
        <a:bodyPr/>
        <a:lstStyle/>
        <a:p>
          <a:endParaRPr lang="en-GB"/>
        </a:p>
      </dgm:t>
    </dgm:pt>
    <dgm:pt modelId="{599AD919-249A-864B-8E42-CBBDB076F370}">
      <dgm:prSet phldrT="[Text]"/>
      <dgm:spPr/>
      <dgm:t>
        <a:bodyPr/>
        <a:lstStyle/>
        <a:p>
          <a:r>
            <a:rPr lang="en-GB" b="1" dirty="0" err="1"/>
            <a:t>Persyaratan</a:t>
          </a:r>
          <a:r>
            <a:rPr lang="en-GB" b="1" dirty="0"/>
            <a:t> (1)</a:t>
          </a:r>
        </a:p>
      </dgm:t>
    </dgm:pt>
    <dgm:pt modelId="{E1EF22B7-8E0C-164B-B1E6-3CA7B3C12094}" type="parTrans" cxnId="{0AB09AB9-E5D8-5044-8BF9-3DEB1E8C04EB}">
      <dgm:prSet/>
      <dgm:spPr/>
      <dgm:t>
        <a:bodyPr/>
        <a:lstStyle/>
        <a:p>
          <a:endParaRPr lang="en-GB"/>
        </a:p>
      </dgm:t>
    </dgm:pt>
    <dgm:pt modelId="{6E4A6C78-1765-9148-9A08-6F64FE38CCB0}" type="sibTrans" cxnId="{0AB09AB9-E5D8-5044-8BF9-3DEB1E8C04EB}">
      <dgm:prSet/>
      <dgm:spPr/>
      <dgm:t>
        <a:bodyPr/>
        <a:lstStyle/>
        <a:p>
          <a:endParaRPr lang="en-GB"/>
        </a:p>
      </dgm:t>
    </dgm:pt>
    <dgm:pt modelId="{33CBB821-7F9D-CE48-9E29-BC5FB671CCF4}">
      <dgm:prSet phldrT="[Text]"/>
      <dgm:spPr/>
      <dgm:t>
        <a:bodyPr/>
        <a:lstStyle/>
        <a:p>
          <a:r>
            <a:rPr lang="en-ID" dirty="0" err="1"/>
            <a:t>Peneliti</a:t>
          </a:r>
          <a:r>
            <a:rPr lang="en-ID" dirty="0"/>
            <a:t> Kerjasama </a:t>
          </a:r>
          <a:r>
            <a:rPr lang="en-ID" dirty="0" err="1"/>
            <a:t>Internasional</a:t>
          </a:r>
          <a:r>
            <a:rPr lang="en-ID" dirty="0"/>
            <a:t> </a:t>
          </a:r>
          <a:r>
            <a:rPr lang="en-ID" dirty="0" err="1"/>
            <a:t>berjumlah</a:t>
          </a:r>
          <a:r>
            <a:rPr lang="en-ID" dirty="0"/>
            <a:t> minimal 3 orang yang </a:t>
          </a:r>
          <a:r>
            <a:rPr lang="en-ID" dirty="0" err="1"/>
            <a:t>terdiri</a:t>
          </a:r>
          <a:r>
            <a:rPr lang="en-ID" dirty="0"/>
            <a:t> </a:t>
          </a:r>
          <a:r>
            <a:rPr lang="en-ID" dirty="0" err="1"/>
            <a:t>atas</a:t>
          </a:r>
          <a:r>
            <a:rPr lang="en-ID" dirty="0"/>
            <a:t> </a:t>
          </a:r>
          <a:r>
            <a:rPr lang="en-ID" dirty="0" err="1"/>
            <a:t>ketua</a:t>
          </a:r>
          <a:r>
            <a:rPr lang="en-ID" dirty="0"/>
            <a:t> dan </a:t>
          </a:r>
          <a:r>
            <a:rPr lang="en-ID" dirty="0" err="1"/>
            <a:t>satu</a:t>
          </a:r>
          <a:r>
            <a:rPr lang="en-ID" dirty="0"/>
            <a:t> </a:t>
          </a:r>
          <a:r>
            <a:rPr lang="en-ID" dirty="0" err="1"/>
            <a:t>anggota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internal dan minimal 1 orang </a:t>
          </a:r>
          <a:r>
            <a:rPr lang="en-ID" dirty="0" err="1"/>
            <a:t>anggota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</a:t>
          </a:r>
          <a:r>
            <a:rPr lang="en-ID" dirty="0" err="1"/>
            <a:t>peneliti</a:t>
          </a:r>
          <a:r>
            <a:rPr lang="en-ID" dirty="0"/>
            <a:t> </a:t>
          </a:r>
          <a:r>
            <a:rPr lang="en-ID" dirty="0" err="1"/>
            <a:t>perguruan</a:t>
          </a:r>
          <a:r>
            <a:rPr lang="en-ID" dirty="0"/>
            <a:t> </a:t>
          </a:r>
          <a:r>
            <a:rPr lang="en-ID" dirty="0" err="1"/>
            <a:t>tinggi</a:t>
          </a:r>
          <a:r>
            <a:rPr lang="en-ID" dirty="0"/>
            <a:t> </a:t>
          </a:r>
          <a:r>
            <a:rPr lang="en-ID" dirty="0" err="1"/>
            <a:t>atau</a:t>
          </a:r>
          <a:r>
            <a:rPr lang="en-ID" dirty="0"/>
            <a:t> </a:t>
          </a:r>
          <a:r>
            <a:rPr lang="en-ID" dirty="0" err="1"/>
            <a:t>institusi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</a:t>
          </a:r>
          <a:r>
            <a:rPr lang="en-ID" dirty="0" err="1"/>
            <a:t>luar</a:t>
          </a:r>
          <a:r>
            <a:rPr lang="en-ID" dirty="0"/>
            <a:t> negeri </a:t>
          </a:r>
          <a:r>
            <a:rPr lang="en-ID" dirty="0" err="1"/>
            <a:t>serta</a:t>
          </a:r>
          <a:r>
            <a:rPr lang="en-ID" dirty="0"/>
            <a:t> minimal 3 </a:t>
          </a:r>
          <a:r>
            <a:rPr lang="en-ID" dirty="0" err="1"/>
            <a:t>mahasiswa</a:t>
          </a:r>
          <a:r>
            <a:rPr lang="en-ID" dirty="0"/>
            <a:t> </a:t>
          </a:r>
          <a:r>
            <a:rPr lang="en-ID" dirty="0" err="1"/>
            <a:t>aktif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ketentuan</a:t>
          </a:r>
          <a:r>
            <a:rPr lang="en-ID" dirty="0"/>
            <a:t> </a:t>
          </a:r>
          <a:r>
            <a:rPr lang="en-ID" dirty="0" err="1"/>
            <a:t>sinta</a:t>
          </a:r>
          <a:r>
            <a:rPr lang="en-ID" dirty="0"/>
            <a:t> </a:t>
          </a:r>
          <a:r>
            <a:rPr lang="en-ID" dirty="0" err="1"/>
            <a:t>skor</a:t>
          </a:r>
          <a:r>
            <a:rPr lang="en-ID" dirty="0"/>
            <a:t> minimal 200 </a:t>
          </a:r>
          <a:r>
            <a:rPr lang="en-ID" dirty="0" err="1"/>
            <a:t>untuk</a:t>
          </a:r>
          <a:r>
            <a:rPr lang="en-ID" dirty="0"/>
            <a:t> sains dan 150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sosial</a:t>
          </a:r>
          <a:r>
            <a:rPr lang="en-ID" dirty="0"/>
            <a:t>; </a:t>
          </a:r>
          <a:endParaRPr lang="en-GB" dirty="0"/>
        </a:p>
      </dgm:t>
    </dgm:pt>
    <dgm:pt modelId="{F3D2FCC2-831F-784D-8DA5-C647E22E6E56}" type="parTrans" cxnId="{B8F530B7-C5E8-204C-A640-9AA8722F165C}">
      <dgm:prSet/>
      <dgm:spPr/>
      <dgm:t>
        <a:bodyPr/>
        <a:lstStyle/>
        <a:p>
          <a:endParaRPr lang="en-GB"/>
        </a:p>
      </dgm:t>
    </dgm:pt>
    <dgm:pt modelId="{83338AFD-22D2-C441-A3FA-9F69F41C6B86}" type="sibTrans" cxnId="{B8F530B7-C5E8-204C-A640-9AA8722F165C}">
      <dgm:prSet/>
      <dgm:spPr/>
      <dgm:t>
        <a:bodyPr/>
        <a:lstStyle/>
        <a:p>
          <a:endParaRPr lang="en-GB"/>
        </a:p>
      </dgm:t>
    </dgm:pt>
    <dgm:pt modelId="{65410BB0-A55B-DC43-91C0-78D308F3CA95}">
      <dgm:prSet phldrT="[Text]"/>
      <dgm:spPr/>
      <dgm:t>
        <a:bodyPr/>
        <a:lstStyle/>
        <a:p>
          <a:r>
            <a:rPr lang="en-GB" b="1" dirty="0" err="1"/>
            <a:t>Persyaratan</a:t>
          </a:r>
          <a:r>
            <a:rPr lang="en-GB" b="1" dirty="0"/>
            <a:t> (2)</a:t>
          </a:r>
        </a:p>
      </dgm:t>
    </dgm:pt>
    <dgm:pt modelId="{E49F0F86-D2FD-2044-8FD9-1B74BD225796}" type="parTrans" cxnId="{DC3AC60C-5835-4848-B497-B57FD7E728EC}">
      <dgm:prSet/>
      <dgm:spPr/>
      <dgm:t>
        <a:bodyPr/>
        <a:lstStyle/>
        <a:p>
          <a:endParaRPr lang="en-GB"/>
        </a:p>
      </dgm:t>
    </dgm:pt>
    <dgm:pt modelId="{82E7A534-4FA9-3D4F-92A5-417C569D116D}" type="sibTrans" cxnId="{DC3AC60C-5835-4848-B497-B57FD7E728EC}">
      <dgm:prSet/>
      <dgm:spPr/>
      <dgm:t>
        <a:bodyPr/>
        <a:lstStyle/>
        <a:p>
          <a:endParaRPr lang="en-GB"/>
        </a:p>
      </dgm:t>
    </dgm:pt>
    <dgm:pt modelId="{D8278FD2-7711-DF4A-ABB7-81BEB4CD881B}">
      <dgm:prSet phldrT="[Text]"/>
      <dgm:spPr/>
      <dgm:t>
        <a:bodyPr/>
        <a:lstStyle/>
        <a:p>
          <a:r>
            <a:rPr lang="en-US" dirty="0" err="1"/>
            <a:t>Usulan</a:t>
          </a:r>
          <a:r>
            <a:rPr lang="en-US" dirty="0"/>
            <a:t> proposal, dan </a:t>
          </a:r>
          <a:r>
            <a:rPr lang="en-US" dirty="0" err="1"/>
            <a:t>laporan</a:t>
          </a:r>
          <a:r>
            <a:rPr lang="en-US" dirty="0"/>
            <a:t> </a:t>
          </a:r>
          <a:r>
            <a:rPr lang="en-US" dirty="0" err="1"/>
            <a:t>hasil</a:t>
          </a:r>
          <a:r>
            <a:rPr lang="en-US" dirty="0"/>
            <a:t> </a:t>
          </a:r>
          <a:r>
            <a:rPr lang="en-US" dirty="0" err="1"/>
            <a:t>harus</a:t>
          </a:r>
          <a:r>
            <a:rPr lang="en-US" dirty="0"/>
            <a:t> </a:t>
          </a:r>
          <a:r>
            <a:rPr lang="en-US" dirty="0" err="1"/>
            <a:t>ditulis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b="1" dirty="0" err="1"/>
            <a:t>bahasa</a:t>
          </a:r>
          <a:r>
            <a:rPr lang="en-US" b="1" dirty="0"/>
            <a:t> </a:t>
          </a:r>
          <a:r>
            <a:rPr lang="en-US" b="1" dirty="0" err="1"/>
            <a:t>Inggris</a:t>
          </a:r>
          <a:endParaRPr lang="en-GB" dirty="0"/>
        </a:p>
      </dgm:t>
    </dgm:pt>
    <dgm:pt modelId="{BDE24945-C1CC-AD4D-92FC-980B46261841}" type="parTrans" cxnId="{0777BF2C-0C54-044C-9C22-06D25E381FD8}">
      <dgm:prSet/>
      <dgm:spPr/>
      <dgm:t>
        <a:bodyPr/>
        <a:lstStyle/>
        <a:p>
          <a:endParaRPr lang="en-GB"/>
        </a:p>
      </dgm:t>
    </dgm:pt>
    <dgm:pt modelId="{5F8FEC3F-81C1-F44D-8DA0-87B0E372CC6B}" type="sibTrans" cxnId="{0777BF2C-0C54-044C-9C22-06D25E381FD8}">
      <dgm:prSet/>
      <dgm:spPr/>
      <dgm:t>
        <a:bodyPr/>
        <a:lstStyle/>
        <a:p>
          <a:endParaRPr lang="en-GB"/>
        </a:p>
      </dgm:t>
    </dgm:pt>
    <dgm:pt modelId="{1A647DA3-317F-F948-A99B-C24A4E3B84E1}">
      <dgm:prSet phldrT="[Text]"/>
      <dgm:spPr/>
      <dgm:t>
        <a:bodyPr/>
        <a:lstStyle/>
        <a:p>
          <a:r>
            <a:rPr lang="en-US" dirty="0" err="1"/>
            <a:t>Maksimal</a:t>
          </a:r>
          <a:r>
            <a:rPr lang="en-US" dirty="0"/>
            <a:t> dana yang </a:t>
          </a:r>
          <a:r>
            <a:rPr lang="en-US" dirty="0" err="1"/>
            <a:t>diajukan</a:t>
          </a:r>
          <a:r>
            <a:rPr lang="en-US" dirty="0"/>
            <a:t> </a:t>
          </a:r>
          <a:r>
            <a:rPr lang="en-US" b="1" dirty="0"/>
            <a:t>Rp. 25.000.000 </a:t>
          </a:r>
          <a:endParaRPr lang="en-GB" dirty="0"/>
        </a:p>
      </dgm:t>
    </dgm:pt>
    <dgm:pt modelId="{EBD71399-873A-9243-82AE-E32077D537F6}" type="parTrans" cxnId="{CB67A98E-0D19-FC44-9ADD-BAD0BA860391}">
      <dgm:prSet/>
      <dgm:spPr/>
      <dgm:t>
        <a:bodyPr/>
        <a:lstStyle/>
        <a:p>
          <a:endParaRPr lang="en-GB"/>
        </a:p>
      </dgm:t>
    </dgm:pt>
    <dgm:pt modelId="{01C54B07-1368-754D-952B-A09021706270}" type="sibTrans" cxnId="{CB67A98E-0D19-FC44-9ADD-BAD0BA860391}">
      <dgm:prSet/>
      <dgm:spPr/>
      <dgm:t>
        <a:bodyPr/>
        <a:lstStyle/>
        <a:p>
          <a:endParaRPr lang="en-GB"/>
        </a:p>
      </dgm:t>
    </dgm:pt>
    <dgm:pt modelId="{EA9444D6-8F0B-424C-BE2C-3D4B0BE43094}">
      <dgm:prSet/>
      <dgm:spPr/>
      <dgm:t>
        <a:bodyPr/>
        <a:lstStyle/>
        <a:p>
          <a:pPr>
            <a:buSzPts val="1100"/>
            <a:buFont typeface="AvenirNext" panose="020B0503020202020204" pitchFamily="34" charset="0"/>
            <a:buAutoNum type="alphaLcParenR"/>
          </a:pPr>
          <a:r>
            <a:rPr lang="en-AU" dirty="0"/>
            <a:t> Artikel di </a:t>
          </a:r>
          <a:r>
            <a:rPr lang="en-AU" dirty="0" err="1"/>
            <a:t>jurnal</a:t>
          </a:r>
          <a:r>
            <a:rPr lang="en-AU" dirty="0"/>
            <a:t> </a:t>
          </a:r>
          <a:r>
            <a:rPr lang="en-AU" dirty="0" err="1"/>
            <a:t>internasional</a:t>
          </a:r>
          <a:r>
            <a:rPr lang="en-AU" dirty="0"/>
            <a:t>; </a:t>
          </a:r>
          <a:r>
            <a:rPr lang="en-AU" dirty="0" err="1"/>
            <a:t>atau</a:t>
          </a:r>
          <a:endParaRPr lang="en-AU" dirty="0"/>
        </a:p>
      </dgm:t>
    </dgm:pt>
    <dgm:pt modelId="{184F3268-B6B7-234D-92A5-FB08FC1F9CF1}" type="parTrans" cxnId="{165F776C-F07D-C74C-9A7E-6722A6B584A1}">
      <dgm:prSet/>
      <dgm:spPr/>
      <dgm:t>
        <a:bodyPr/>
        <a:lstStyle/>
        <a:p>
          <a:endParaRPr lang="en-GB"/>
        </a:p>
      </dgm:t>
    </dgm:pt>
    <dgm:pt modelId="{BE5BF5CE-C286-2243-A81B-F5EECD56C7BE}" type="sibTrans" cxnId="{165F776C-F07D-C74C-9A7E-6722A6B584A1}">
      <dgm:prSet/>
      <dgm:spPr/>
      <dgm:t>
        <a:bodyPr/>
        <a:lstStyle/>
        <a:p>
          <a:endParaRPr lang="en-GB"/>
        </a:p>
      </dgm:t>
    </dgm:pt>
    <dgm:pt modelId="{C735FD70-8727-DF48-B62A-DC1CEFE5FCB3}">
      <dgm:prSet/>
      <dgm:spPr/>
      <dgm:t>
        <a:bodyPr/>
        <a:lstStyle/>
        <a:p>
          <a:pPr>
            <a:buSzPts val="1100"/>
            <a:buFont typeface="AvenirNext" panose="020B0503020202020204" pitchFamily="34" charset="0"/>
            <a:buAutoNum type="alphaLcParenR"/>
          </a:pPr>
          <a:r>
            <a:rPr lang="en-AU" dirty="0"/>
            <a:t> Artikel di </a:t>
          </a:r>
          <a:r>
            <a:rPr lang="en-AU" dirty="0" err="1"/>
            <a:t>jurnal</a:t>
          </a:r>
          <a:r>
            <a:rPr lang="en-AU" dirty="0"/>
            <a:t> </a:t>
          </a:r>
          <a:r>
            <a:rPr lang="en-AU" dirty="0" err="1"/>
            <a:t>nasional</a:t>
          </a:r>
          <a:r>
            <a:rPr lang="en-AU" dirty="0"/>
            <a:t> </a:t>
          </a:r>
          <a:r>
            <a:rPr lang="en-AU" dirty="0" err="1"/>
            <a:t>terakreditasi</a:t>
          </a:r>
          <a:r>
            <a:rPr lang="en-AU" dirty="0"/>
            <a:t> SINTA 1 </a:t>
          </a:r>
          <a:r>
            <a:rPr lang="en-AU" dirty="0" err="1"/>
            <a:t>sampai</a:t>
          </a:r>
          <a:r>
            <a:rPr lang="en-AU" dirty="0"/>
            <a:t> 2*; </a:t>
          </a:r>
        </a:p>
      </dgm:t>
    </dgm:pt>
    <dgm:pt modelId="{ACD8708C-9FEA-594D-9CF8-C16AFD8240D0}" type="parTrans" cxnId="{C19BF9CA-6D4D-EE48-AEB9-2E4066EAC890}">
      <dgm:prSet/>
      <dgm:spPr/>
      <dgm:t>
        <a:bodyPr/>
        <a:lstStyle/>
        <a:p>
          <a:endParaRPr lang="en-GB"/>
        </a:p>
      </dgm:t>
    </dgm:pt>
    <dgm:pt modelId="{F14EAA32-20C0-6B40-BCB6-073DE84BC78F}" type="sibTrans" cxnId="{C19BF9CA-6D4D-EE48-AEB9-2E4066EAC890}">
      <dgm:prSet/>
      <dgm:spPr/>
      <dgm:t>
        <a:bodyPr/>
        <a:lstStyle/>
        <a:p>
          <a:endParaRPr lang="en-GB"/>
        </a:p>
      </dgm:t>
    </dgm:pt>
    <dgm:pt modelId="{A410C729-556C-3146-ACCC-0DEA34881562}">
      <dgm:prSet phldrT="[Text]"/>
      <dgm:spPr/>
      <dgm:t>
        <a:bodyPr/>
        <a:lstStyle/>
        <a:p>
          <a:pPr>
            <a:buFont typeface="Times New Roman" panose="02020603050405020304" pitchFamily="18" charset="0"/>
            <a:buAutoNum type="alphaLcPeriod"/>
          </a:pPr>
          <a:endParaRPr lang="en-GB" dirty="0"/>
        </a:p>
      </dgm:t>
    </dgm:pt>
    <dgm:pt modelId="{36422196-C104-ED4E-9AA9-327CC49A8539}" type="parTrans" cxnId="{48AD325F-85AC-C441-B7C5-42225AD0B921}">
      <dgm:prSet/>
      <dgm:spPr/>
      <dgm:t>
        <a:bodyPr/>
        <a:lstStyle/>
        <a:p>
          <a:endParaRPr lang="en-GB"/>
        </a:p>
      </dgm:t>
    </dgm:pt>
    <dgm:pt modelId="{8C9C0F79-3FA4-9F42-A9DD-1102E591207F}" type="sibTrans" cxnId="{48AD325F-85AC-C441-B7C5-42225AD0B921}">
      <dgm:prSet/>
      <dgm:spPr/>
      <dgm:t>
        <a:bodyPr/>
        <a:lstStyle/>
        <a:p>
          <a:endParaRPr lang="en-GB"/>
        </a:p>
      </dgm:t>
    </dgm:pt>
    <dgm:pt modelId="{BE746913-41AD-A049-882F-F1CE9575DBE7}">
      <dgm:prSet phldrT="[Text]"/>
      <dgm:spPr/>
      <dgm:t>
        <a:bodyPr/>
        <a:lstStyle/>
        <a:p>
          <a:r>
            <a:rPr lang="en-AU" dirty="0"/>
            <a:t>Proposal </a:t>
          </a:r>
          <a:r>
            <a:rPr lang="en-AU" dirty="0" err="1"/>
            <a:t>dilampiri</a:t>
          </a:r>
          <a:r>
            <a:rPr lang="en-AU" dirty="0"/>
            <a:t> </a:t>
          </a:r>
          <a:r>
            <a:rPr lang="en-AU" dirty="0" err="1"/>
            <a:t>dengan</a:t>
          </a:r>
          <a:r>
            <a:rPr lang="en-AU" dirty="0"/>
            <a:t> Surat </a:t>
          </a:r>
          <a:r>
            <a:rPr lang="en-AU" dirty="0" err="1"/>
            <a:t>Pernyataan</a:t>
          </a:r>
          <a:r>
            <a:rPr lang="en-AU" dirty="0"/>
            <a:t> </a:t>
          </a:r>
          <a:r>
            <a:rPr lang="en-AU" dirty="0" err="1"/>
            <a:t>Kesediaan</a:t>
          </a:r>
          <a:r>
            <a:rPr lang="en-AU" dirty="0"/>
            <a:t> </a:t>
          </a:r>
          <a:r>
            <a:rPr lang="en-AU" dirty="0" err="1"/>
            <a:t>Kerja</a:t>
          </a:r>
          <a:r>
            <a:rPr lang="en-AU" dirty="0"/>
            <a:t> Sama </a:t>
          </a:r>
          <a:r>
            <a:rPr lang="en-AU" dirty="0" err="1"/>
            <a:t>dengan</a:t>
          </a:r>
          <a:r>
            <a:rPr lang="en-AU" dirty="0"/>
            <a:t> </a:t>
          </a:r>
          <a:r>
            <a:rPr lang="en-AU" dirty="0" err="1"/>
            <a:t>mitra</a:t>
          </a:r>
          <a:r>
            <a:rPr lang="en-AU" dirty="0"/>
            <a:t> yang </a:t>
          </a:r>
          <a:r>
            <a:rPr lang="en-AU" dirty="0" err="1"/>
            <a:t>menjelaskan</a:t>
          </a:r>
          <a:r>
            <a:rPr lang="en-AU" dirty="0"/>
            <a:t> </a:t>
          </a:r>
          <a:r>
            <a:rPr lang="en-AU" dirty="0" err="1"/>
            <a:t>kontribusi</a:t>
          </a:r>
          <a:r>
            <a:rPr lang="en-AU" dirty="0"/>
            <a:t> </a:t>
          </a:r>
          <a:r>
            <a:rPr lang="en-AU" dirty="0" err="1"/>
            <a:t>dari</a:t>
          </a:r>
          <a:r>
            <a:rPr lang="en-AU" dirty="0"/>
            <a:t> </a:t>
          </a:r>
          <a:r>
            <a:rPr lang="en-AU" dirty="0" err="1"/>
            <a:t>mitra</a:t>
          </a:r>
          <a:r>
            <a:rPr lang="en-AU" dirty="0"/>
            <a:t> (</a:t>
          </a:r>
          <a:r>
            <a:rPr lang="en-AU" i="1" dirty="0"/>
            <a:t>either in kind or in cash</a:t>
          </a:r>
          <a:r>
            <a:rPr lang="en-AU" dirty="0"/>
            <a:t>).</a:t>
          </a:r>
          <a:endParaRPr lang="en-GB" dirty="0"/>
        </a:p>
      </dgm:t>
    </dgm:pt>
    <dgm:pt modelId="{89F04722-FDA6-9F49-BE70-84982FE1982E}" type="parTrans" cxnId="{753DA02D-9962-0248-AECE-44C722E9D0ED}">
      <dgm:prSet/>
      <dgm:spPr/>
      <dgm:t>
        <a:bodyPr/>
        <a:lstStyle/>
        <a:p>
          <a:endParaRPr lang="en-GB"/>
        </a:p>
      </dgm:t>
    </dgm:pt>
    <dgm:pt modelId="{28F7D64B-9637-7A40-AFE6-2C8911281A8D}" type="sibTrans" cxnId="{753DA02D-9962-0248-AECE-44C722E9D0ED}">
      <dgm:prSet/>
      <dgm:spPr/>
      <dgm:t>
        <a:bodyPr/>
        <a:lstStyle/>
        <a:p>
          <a:endParaRPr lang="en-GB"/>
        </a:p>
      </dgm:t>
    </dgm:pt>
    <dgm:pt modelId="{09251892-5880-DC46-92E8-EA6B5BD0CC14}" type="pres">
      <dgm:prSet presAssocID="{E1E3CB3F-5509-7B4B-8BE6-2F2986CED29E}" presName="Name0" presStyleCnt="0">
        <dgm:presLayoutVars>
          <dgm:dir/>
          <dgm:animLvl val="lvl"/>
          <dgm:resizeHandles val="exact"/>
        </dgm:presLayoutVars>
      </dgm:prSet>
      <dgm:spPr/>
    </dgm:pt>
    <dgm:pt modelId="{72DC4D1E-1A41-4542-A386-CA7FA4F3CFC9}" type="pres">
      <dgm:prSet presAssocID="{A9573DA7-D449-D647-9F17-539C9D657C93}" presName="composite" presStyleCnt="0"/>
      <dgm:spPr/>
    </dgm:pt>
    <dgm:pt modelId="{79554B62-E30D-104A-9F95-78115DE27B14}" type="pres">
      <dgm:prSet presAssocID="{A9573DA7-D449-D647-9F17-539C9D657C9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F054332-8DE3-3245-9541-994164F8C45A}" type="pres">
      <dgm:prSet presAssocID="{A9573DA7-D449-D647-9F17-539C9D657C93}" presName="desTx" presStyleLbl="alignAccFollowNode1" presStyleIdx="0" presStyleCnt="3">
        <dgm:presLayoutVars>
          <dgm:bulletEnabled val="1"/>
        </dgm:presLayoutVars>
      </dgm:prSet>
      <dgm:spPr/>
    </dgm:pt>
    <dgm:pt modelId="{EF91EE6F-BC0C-F945-B4FD-B177A9555E41}" type="pres">
      <dgm:prSet presAssocID="{2D920E0C-2F51-7D4E-9100-C82F6B061C58}" presName="space" presStyleCnt="0"/>
      <dgm:spPr/>
    </dgm:pt>
    <dgm:pt modelId="{9888E227-B0B9-244B-9F65-F23AE3FB4D34}" type="pres">
      <dgm:prSet presAssocID="{599AD919-249A-864B-8E42-CBBDB076F370}" presName="composite" presStyleCnt="0"/>
      <dgm:spPr/>
    </dgm:pt>
    <dgm:pt modelId="{655086F6-94A0-C042-A0CA-0C3DAEB2A594}" type="pres">
      <dgm:prSet presAssocID="{599AD919-249A-864B-8E42-CBBDB076F37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B16B84D-8528-074C-AC91-FD38EA50E175}" type="pres">
      <dgm:prSet presAssocID="{599AD919-249A-864B-8E42-CBBDB076F370}" presName="desTx" presStyleLbl="alignAccFollowNode1" presStyleIdx="1" presStyleCnt="3">
        <dgm:presLayoutVars>
          <dgm:bulletEnabled val="1"/>
        </dgm:presLayoutVars>
      </dgm:prSet>
      <dgm:spPr/>
    </dgm:pt>
    <dgm:pt modelId="{0ADF8023-3DD9-F041-867E-2CCD141E7B80}" type="pres">
      <dgm:prSet presAssocID="{6E4A6C78-1765-9148-9A08-6F64FE38CCB0}" presName="space" presStyleCnt="0"/>
      <dgm:spPr/>
    </dgm:pt>
    <dgm:pt modelId="{90AD3CDE-1B13-9D4F-A694-172E6A43ED0C}" type="pres">
      <dgm:prSet presAssocID="{65410BB0-A55B-DC43-91C0-78D308F3CA95}" presName="composite" presStyleCnt="0"/>
      <dgm:spPr/>
    </dgm:pt>
    <dgm:pt modelId="{B5DC956E-174A-A54B-BA4F-C55CA1240803}" type="pres">
      <dgm:prSet presAssocID="{65410BB0-A55B-DC43-91C0-78D308F3CA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4084E67-BAAB-BD4A-BE42-B62D3E14E0E4}" type="pres">
      <dgm:prSet presAssocID="{65410BB0-A55B-DC43-91C0-78D308F3CA9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C3AC60C-5835-4848-B497-B57FD7E728EC}" srcId="{E1E3CB3F-5509-7B4B-8BE6-2F2986CED29E}" destId="{65410BB0-A55B-DC43-91C0-78D308F3CA95}" srcOrd="2" destOrd="0" parTransId="{E49F0F86-D2FD-2044-8FD9-1B74BD225796}" sibTransId="{82E7A534-4FA9-3D4F-92A5-417C569D116D}"/>
    <dgm:cxn modelId="{99DF0A2B-5DFB-7E44-80E7-B50104F5F5CD}" type="presOf" srcId="{65410BB0-A55B-DC43-91C0-78D308F3CA95}" destId="{B5DC956E-174A-A54B-BA4F-C55CA1240803}" srcOrd="0" destOrd="0" presId="urn:microsoft.com/office/officeart/2005/8/layout/hList1"/>
    <dgm:cxn modelId="{0777BF2C-0C54-044C-9C22-06D25E381FD8}" srcId="{65410BB0-A55B-DC43-91C0-78D308F3CA95}" destId="{D8278FD2-7711-DF4A-ABB7-81BEB4CD881B}" srcOrd="0" destOrd="0" parTransId="{BDE24945-C1CC-AD4D-92FC-980B46261841}" sibTransId="{5F8FEC3F-81C1-F44D-8DA0-87B0E372CC6B}"/>
    <dgm:cxn modelId="{753DA02D-9962-0248-AECE-44C722E9D0ED}" srcId="{599AD919-249A-864B-8E42-CBBDB076F370}" destId="{BE746913-41AD-A049-882F-F1CE9575DBE7}" srcOrd="1" destOrd="0" parTransId="{89F04722-FDA6-9F49-BE70-84982FE1982E}" sibTransId="{28F7D64B-9637-7A40-AFE6-2C8911281A8D}"/>
    <dgm:cxn modelId="{33EAD738-0611-FB4D-BAC5-73E0F3262E02}" type="presOf" srcId="{EA9444D6-8F0B-424C-BE2C-3D4B0BE43094}" destId="{7F054332-8DE3-3245-9541-994164F8C45A}" srcOrd="0" destOrd="1" presId="urn:microsoft.com/office/officeart/2005/8/layout/hList1"/>
    <dgm:cxn modelId="{48AD325F-85AC-C441-B7C5-42225AD0B921}" srcId="{599AD919-249A-864B-8E42-CBBDB076F370}" destId="{A410C729-556C-3146-ACCC-0DEA34881562}" srcOrd="2" destOrd="0" parTransId="{36422196-C104-ED4E-9AA9-327CC49A8539}" sibTransId="{8C9C0F79-3FA4-9F42-A9DD-1102E591207F}"/>
    <dgm:cxn modelId="{4C218D67-A704-1740-8AB1-EE3E453F06EF}" type="presOf" srcId="{744B7BD6-21DE-2544-853D-E20479D6C574}" destId="{7F054332-8DE3-3245-9541-994164F8C45A}" srcOrd="0" destOrd="0" presId="urn:microsoft.com/office/officeart/2005/8/layout/hList1"/>
    <dgm:cxn modelId="{165F776C-F07D-C74C-9A7E-6722A6B584A1}" srcId="{A9573DA7-D449-D647-9F17-539C9D657C93}" destId="{EA9444D6-8F0B-424C-BE2C-3D4B0BE43094}" srcOrd="1" destOrd="0" parTransId="{184F3268-B6B7-234D-92A5-FB08FC1F9CF1}" sibTransId="{BE5BF5CE-C286-2243-A81B-F5EECD56C7BE}"/>
    <dgm:cxn modelId="{C15D846D-5113-3E48-82A2-6B8B5D13FF69}" type="presOf" srcId="{A9573DA7-D449-D647-9F17-539C9D657C93}" destId="{79554B62-E30D-104A-9F95-78115DE27B14}" srcOrd="0" destOrd="0" presId="urn:microsoft.com/office/officeart/2005/8/layout/hList1"/>
    <dgm:cxn modelId="{198DCB6F-6EEE-2B4F-B071-F674D4DCC7FC}" type="presOf" srcId="{A410C729-556C-3146-ACCC-0DEA34881562}" destId="{FB16B84D-8528-074C-AC91-FD38EA50E175}" srcOrd="0" destOrd="2" presId="urn:microsoft.com/office/officeart/2005/8/layout/hList1"/>
    <dgm:cxn modelId="{239CA271-AD54-BE4D-9259-0D407FF90DA5}" type="presOf" srcId="{599AD919-249A-864B-8E42-CBBDB076F370}" destId="{655086F6-94A0-C042-A0CA-0C3DAEB2A594}" srcOrd="0" destOrd="0" presId="urn:microsoft.com/office/officeart/2005/8/layout/hList1"/>
    <dgm:cxn modelId="{73B26C73-3458-084A-841E-768899D4C046}" type="presOf" srcId="{C735FD70-8727-DF48-B62A-DC1CEFE5FCB3}" destId="{7F054332-8DE3-3245-9541-994164F8C45A}" srcOrd="0" destOrd="2" presId="urn:microsoft.com/office/officeart/2005/8/layout/hList1"/>
    <dgm:cxn modelId="{1359567E-4F5A-B441-A7F6-3F62D3BF2C8B}" type="presOf" srcId="{BE746913-41AD-A049-882F-F1CE9575DBE7}" destId="{FB16B84D-8528-074C-AC91-FD38EA50E175}" srcOrd="0" destOrd="1" presId="urn:microsoft.com/office/officeart/2005/8/layout/hList1"/>
    <dgm:cxn modelId="{C07CE67E-77A7-4643-A2BB-6AC755592FBA}" type="presOf" srcId="{1A647DA3-317F-F948-A99B-C24A4E3B84E1}" destId="{B4084E67-BAAB-BD4A-BE42-B62D3E14E0E4}" srcOrd="0" destOrd="1" presId="urn:microsoft.com/office/officeart/2005/8/layout/hList1"/>
    <dgm:cxn modelId="{095CE18B-FC54-B34D-8AF8-9EC137BFB4E9}" srcId="{A9573DA7-D449-D647-9F17-539C9D657C93}" destId="{744B7BD6-21DE-2544-853D-E20479D6C574}" srcOrd="0" destOrd="0" parTransId="{15279D5B-9280-1440-A390-1613F07CC780}" sibTransId="{40AA5FF4-A25D-BA48-BD1B-4B82BB6CBFC9}"/>
    <dgm:cxn modelId="{CB67A98E-0D19-FC44-9ADD-BAD0BA860391}" srcId="{65410BB0-A55B-DC43-91C0-78D308F3CA95}" destId="{1A647DA3-317F-F948-A99B-C24A4E3B84E1}" srcOrd="1" destOrd="0" parTransId="{EBD71399-873A-9243-82AE-E32077D537F6}" sibTransId="{01C54B07-1368-754D-952B-A09021706270}"/>
    <dgm:cxn modelId="{81DEAFA7-18D6-0A49-8A8F-7EDBE3C7B136}" type="presOf" srcId="{33CBB821-7F9D-CE48-9E29-BC5FB671CCF4}" destId="{FB16B84D-8528-074C-AC91-FD38EA50E175}" srcOrd="0" destOrd="0" presId="urn:microsoft.com/office/officeart/2005/8/layout/hList1"/>
    <dgm:cxn modelId="{B8F530B7-C5E8-204C-A640-9AA8722F165C}" srcId="{599AD919-249A-864B-8E42-CBBDB076F370}" destId="{33CBB821-7F9D-CE48-9E29-BC5FB671CCF4}" srcOrd="0" destOrd="0" parTransId="{F3D2FCC2-831F-784D-8DA5-C647E22E6E56}" sibTransId="{83338AFD-22D2-C441-A3FA-9F69F41C6B86}"/>
    <dgm:cxn modelId="{0AB09AB9-E5D8-5044-8BF9-3DEB1E8C04EB}" srcId="{E1E3CB3F-5509-7B4B-8BE6-2F2986CED29E}" destId="{599AD919-249A-864B-8E42-CBBDB076F370}" srcOrd="1" destOrd="0" parTransId="{E1EF22B7-8E0C-164B-B1E6-3CA7B3C12094}" sibTransId="{6E4A6C78-1765-9148-9A08-6F64FE38CCB0}"/>
    <dgm:cxn modelId="{E33FFFC0-D940-9747-B168-718A5C524316}" srcId="{E1E3CB3F-5509-7B4B-8BE6-2F2986CED29E}" destId="{A9573DA7-D449-D647-9F17-539C9D657C93}" srcOrd="0" destOrd="0" parTransId="{F86255F6-9FE4-4E4D-ADF0-AD6D4641F34A}" sibTransId="{2D920E0C-2F51-7D4E-9100-C82F6B061C58}"/>
    <dgm:cxn modelId="{C19BF9CA-6D4D-EE48-AEB9-2E4066EAC890}" srcId="{A9573DA7-D449-D647-9F17-539C9D657C93}" destId="{C735FD70-8727-DF48-B62A-DC1CEFE5FCB3}" srcOrd="2" destOrd="0" parTransId="{ACD8708C-9FEA-594D-9CF8-C16AFD8240D0}" sibTransId="{F14EAA32-20C0-6B40-BCB6-073DE84BC78F}"/>
    <dgm:cxn modelId="{F7066EDF-3DFF-1240-96F8-E6C88C3C8DFA}" type="presOf" srcId="{E1E3CB3F-5509-7B4B-8BE6-2F2986CED29E}" destId="{09251892-5880-DC46-92E8-EA6B5BD0CC14}" srcOrd="0" destOrd="0" presId="urn:microsoft.com/office/officeart/2005/8/layout/hList1"/>
    <dgm:cxn modelId="{ABECD7F9-7838-9040-B930-191694101E56}" type="presOf" srcId="{D8278FD2-7711-DF4A-ABB7-81BEB4CD881B}" destId="{B4084E67-BAAB-BD4A-BE42-B62D3E14E0E4}" srcOrd="0" destOrd="0" presId="urn:microsoft.com/office/officeart/2005/8/layout/hList1"/>
    <dgm:cxn modelId="{BD55F402-4D81-744C-8F08-3A4AF44F09C7}" type="presParOf" srcId="{09251892-5880-DC46-92E8-EA6B5BD0CC14}" destId="{72DC4D1E-1A41-4542-A386-CA7FA4F3CFC9}" srcOrd="0" destOrd="0" presId="urn:microsoft.com/office/officeart/2005/8/layout/hList1"/>
    <dgm:cxn modelId="{3EC76A38-181A-2D49-84AB-1F265DF69C02}" type="presParOf" srcId="{72DC4D1E-1A41-4542-A386-CA7FA4F3CFC9}" destId="{79554B62-E30D-104A-9F95-78115DE27B14}" srcOrd="0" destOrd="0" presId="urn:microsoft.com/office/officeart/2005/8/layout/hList1"/>
    <dgm:cxn modelId="{5BFB56B2-5C89-A041-A776-9427483F339D}" type="presParOf" srcId="{72DC4D1E-1A41-4542-A386-CA7FA4F3CFC9}" destId="{7F054332-8DE3-3245-9541-994164F8C45A}" srcOrd="1" destOrd="0" presId="urn:microsoft.com/office/officeart/2005/8/layout/hList1"/>
    <dgm:cxn modelId="{EAB9C1A6-2416-9A47-B527-BDDE6CF5C509}" type="presParOf" srcId="{09251892-5880-DC46-92E8-EA6B5BD0CC14}" destId="{EF91EE6F-BC0C-F945-B4FD-B177A9555E41}" srcOrd="1" destOrd="0" presId="urn:microsoft.com/office/officeart/2005/8/layout/hList1"/>
    <dgm:cxn modelId="{A1E9453A-19D2-2F43-AEDF-AB864228C355}" type="presParOf" srcId="{09251892-5880-DC46-92E8-EA6B5BD0CC14}" destId="{9888E227-B0B9-244B-9F65-F23AE3FB4D34}" srcOrd="2" destOrd="0" presId="urn:microsoft.com/office/officeart/2005/8/layout/hList1"/>
    <dgm:cxn modelId="{61A9F3EB-3D1D-4845-8308-253F4BC8BF72}" type="presParOf" srcId="{9888E227-B0B9-244B-9F65-F23AE3FB4D34}" destId="{655086F6-94A0-C042-A0CA-0C3DAEB2A594}" srcOrd="0" destOrd="0" presId="urn:microsoft.com/office/officeart/2005/8/layout/hList1"/>
    <dgm:cxn modelId="{BB9036A4-DA0E-EB49-A878-099F897748DE}" type="presParOf" srcId="{9888E227-B0B9-244B-9F65-F23AE3FB4D34}" destId="{FB16B84D-8528-074C-AC91-FD38EA50E175}" srcOrd="1" destOrd="0" presId="urn:microsoft.com/office/officeart/2005/8/layout/hList1"/>
    <dgm:cxn modelId="{5E44DABE-F160-9147-B7E0-9A79A99FFB05}" type="presParOf" srcId="{09251892-5880-DC46-92E8-EA6B5BD0CC14}" destId="{0ADF8023-3DD9-F041-867E-2CCD141E7B80}" srcOrd="3" destOrd="0" presId="urn:microsoft.com/office/officeart/2005/8/layout/hList1"/>
    <dgm:cxn modelId="{F115FA9B-C56F-814C-A734-B2FD62EC3AA2}" type="presParOf" srcId="{09251892-5880-DC46-92E8-EA6B5BD0CC14}" destId="{90AD3CDE-1B13-9D4F-A694-172E6A43ED0C}" srcOrd="4" destOrd="0" presId="urn:microsoft.com/office/officeart/2005/8/layout/hList1"/>
    <dgm:cxn modelId="{911AE7B8-3A00-2149-A9B1-DDFC30074FC3}" type="presParOf" srcId="{90AD3CDE-1B13-9D4F-A694-172E6A43ED0C}" destId="{B5DC956E-174A-A54B-BA4F-C55CA1240803}" srcOrd="0" destOrd="0" presId="urn:microsoft.com/office/officeart/2005/8/layout/hList1"/>
    <dgm:cxn modelId="{AD7CDCF2-2C25-744B-AABF-C40BD84B89DA}" type="presParOf" srcId="{90AD3CDE-1B13-9D4F-A694-172E6A43ED0C}" destId="{B4084E67-BAAB-BD4A-BE42-B62D3E14E0E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E3CB3F-5509-7B4B-8BE6-2F2986CED29E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9573DA7-D449-D647-9F17-539C9D657C93}">
      <dgm:prSet phldrT="[Text]"/>
      <dgm:spPr/>
      <dgm:t>
        <a:bodyPr/>
        <a:lstStyle/>
        <a:p>
          <a:r>
            <a:rPr lang="en-GB" b="1" dirty="0" err="1"/>
            <a:t>Luaran</a:t>
          </a:r>
          <a:r>
            <a:rPr lang="en-GB" b="1" dirty="0"/>
            <a:t> </a:t>
          </a:r>
          <a:r>
            <a:rPr lang="en-GB" b="1" dirty="0" err="1"/>
            <a:t>Wajib</a:t>
          </a:r>
          <a:endParaRPr lang="en-GB" b="1" dirty="0"/>
        </a:p>
      </dgm:t>
    </dgm:pt>
    <dgm:pt modelId="{F86255F6-9FE4-4E4D-ADF0-AD6D4641F34A}" type="parTrans" cxnId="{E33FFFC0-D940-9747-B168-718A5C524316}">
      <dgm:prSet/>
      <dgm:spPr/>
      <dgm:t>
        <a:bodyPr/>
        <a:lstStyle/>
        <a:p>
          <a:endParaRPr lang="en-GB"/>
        </a:p>
      </dgm:t>
    </dgm:pt>
    <dgm:pt modelId="{2D920E0C-2F51-7D4E-9100-C82F6B061C58}" type="sibTrans" cxnId="{E33FFFC0-D940-9747-B168-718A5C524316}">
      <dgm:prSet/>
      <dgm:spPr/>
      <dgm:t>
        <a:bodyPr/>
        <a:lstStyle/>
        <a:p>
          <a:endParaRPr lang="en-GB"/>
        </a:p>
      </dgm:t>
    </dgm:pt>
    <dgm:pt modelId="{744B7BD6-21DE-2544-853D-E20479D6C574}">
      <dgm:prSet phldrT="[Text]"/>
      <dgm:spPr/>
      <dgm:t>
        <a:bodyPr/>
        <a:lstStyle/>
        <a:p>
          <a:pPr>
            <a:buSzPts val="1100"/>
            <a:buFont typeface="AvenirNext" panose="020B0503020202020204" pitchFamily="34" charset="0"/>
            <a:buAutoNum type="alphaLcParenR"/>
          </a:pPr>
          <a:r>
            <a:rPr lang="en-AU" dirty="0"/>
            <a:t> Artikel di </a:t>
          </a:r>
          <a:r>
            <a:rPr lang="en-AU" dirty="0" err="1"/>
            <a:t>jurnal</a:t>
          </a:r>
          <a:r>
            <a:rPr lang="en-AU" dirty="0"/>
            <a:t> </a:t>
          </a:r>
          <a:r>
            <a:rPr lang="en-AU" dirty="0" err="1"/>
            <a:t>internasional</a:t>
          </a:r>
          <a:r>
            <a:rPr lang="en-AU" dirty="0"/>
            <a:t> </a:t>
          </a:r>
          <a:r>
            <a:rPr lang="en-AU" dirty="0" err="1"/>
            <a:t>terindeks</a:t>
          </a:r>
          <a:r>
            <a:rPr lang="en-AU" dirty="0"/>
            <a:t> pada basis data </a:t>
          </a:r>
          <a:r>
            <a:rPr lang="en-AU" dirty="0" err="1"/>
            <a:t>internasional</a:t>
          </a:r>
          <a:r>
            <a:rPr lang="en-AU" dirty="0"/>
            <a:t> </a:t>
          </a:r>
          <a:r>
            <a:rPr lang="en-AU" dirty="0" err="1"/>
            <a:t>bereputasi</a:t>
          </a:r>
          <a:r>
            <a:rPr lang="en-AU" dirty="0"/>
            <a:t>*; </a:t>
          </a:r>
          <a:r>
            <a:rPr lang="en-AU" dirty="0" err="1"/>
            <a:t>atau</a:t>
          </a:r>
          <a:r>
            <a:rPr lang="en-AU" dirty="0"/>
            <a:t> </a:t>
          </a:r>
          <a:endParaRPr lang="en-GB" dirty="0"/>
        </a:p>
      </dgm:t>
    </dgm:pt>
    <dgm:pt modelId="{15279D5B-9280-1440-A390-1613F07CC780}" type="parTrans" cxnId="{095CE18B-FC54-B34D-8AF8-9EC137BFB4E9}">
      <dgm:prSet/>
      <dgm:spPr/>
      <dgm:t>
        <a:bodyPr/>
        <a:lstStyle/>
        <a:p>
          <a:endParaRPr lang="en-GB"/>
        </a:p>
      </dgm:t>
    </dgm:pt>
    <dgm:pt modelId="{40AA5FF4-A25D-BA48-BD1B-4B82BB6CBFC9}" type="sibTrans" cxnId="{095CE18B-FC54-B34D-8AF8-9EC137BFB4E9}">
      <dgm:prSet/>
      <dgm:spPr/>
      <dgm:t>
        <a:bodyPr/>
        <a:lstStyle/>
        <a:p>
          <a:endParaRPr lang="en-GB"/>
        </a:p>
      </dgm:t>
    </dgm:pt>
    <dgm:pt modelId="{599AD919-249A-864B-8E42-CBBDB076F370}">
      <dgm:prSet phldrT="[Text]"/>
      <dgm:spPr/>
      <dgm:t>
        <a:bodyPr/>
        <a:lstStyle/>
        <a:p>
          <a:r>
            <a:rPr lang="en-GB" b="1" dirty="0" err="1"/>
            <a:t>Persyaratan</a:t>
          </a:r>
          <a:r>
            <a:rPr lang="en-GB" b="1" dirty="0"/>
            <a:t> (1)</a:t>
          </a:r>
        </a:p>
      </dgm:t>
    </dgm:pt>
    <dgm:pt modelId="{E1EF22B7-8E0C-164B-B1E6-3CA7B3C12094}" type="parTrans" cxnId="{0AB09AB9-E5D8-5044-8BF9-3DEB1E8C04EB}">
      <dgm:prSet/>
      <dgm:spPr/>
      <dgm:t>
        <a:bodyPr/>
        <a:lstStyle/>
        <a:p>
          <a:endParaRPr lang="en-GB"/>
        </a:p>
      </dgm:t>
    </dgm:pt>
    <dgm:pt modelId="{6E4A6C78-1765-9148-9A08-6F64FE38CCB0}" type="sibTrans" cxnId="{0AB09AB9-E5D8-5044-8BF9-3DEB1E8C04EB}">
      <dgm:prSet/>
      <dgm:spPr/>
      <dgm:t>
        <a:bodyPr/>
        <a:lstStyle/>
        <a:p>
          <a:endParaRPr lang="en-GB"/>
        </a:p>
      </dgm:t>
    </dgm:pt>
    <dgm:pt modelId="{33CBB821-7F9D-CE48-9E29-BC5FB671CCF4}">
      <dgm:prSet phldrT="[Text]"/>
      <dgm:spPr/>
      <dgm:t>
        <a:bodyPr/>
        <a:lstStyle/>
        <a:p>
          <a:r>
            <a:rPr lang="en-ID" dirty="0" err="1"/>
            <a:t>Peneliti</a:t>
          </a:r>
          <a:r>
            <a:rPr lang="en-ID" dirty="0"/>
            <a:t> Kerjasama Nasional </a:t>
          </a:r>
          <a:r>
            <a:rPr lang="en-ID" dirty="0" err="1"/>
            <a:t>berjumlah</a:t>
          </a:r>
          <a:r>
            <a:rPr lang="en-ID" dirty="0"/>
            <a:t> minimal 3 orang yang </a:t>
          </a:r>
          <a:r>
            <a:rPr lang="en-ID" dirty="0" err="1"/>
            <a:t>terdiri</a:t>
          </a:r>
          <a:r>
            <a:rPr lang="en-ID" dirty="0"/>
            <a:t> </a:t>
          </a:r>
          <a:r>
            <a:rPr lang="en-ID" dirty="0" err="1"/>
            <a:t>atas</a:t>
          </a:r>
          <a:r>
            <a:rPr lang="en-ID" dirty="0"/>
            <a:t> </a:t>
          </a:r>
          <a:r>
            <a:rPr lang="en-ID" dirty="0" err="1"/>
            <a:t>ketua</a:t>
          </a:r>
          <a:r>
            <a:rPr lang="en-ID" dirty="0"/>
            <a:t> dan 1 </a:t>
          </a:r>
          <a:r>
            <a:rPr lang="en-ID" dirty="0" err="1"/>
            <a:t>anggota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internal dan minimal 1 orang </a:t>
          </a:r>
          <a:r>
            <a:rPr lang="en-ID" dirty="0" err="1"/>
            <a:t>anggota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</a:t>
          </a:r>
          <a:r>
            <a:rPr lang="en-ID" dirty="0" err="1"/>
            <a:t>peneliti</a:t>
          </a:r>
          <a:r>
            <a:rPr lang="en-ID" dirty="0"/>
            <a:t> </a:t>
          </a:r>
          <a:r>
            <a:rPr lang="en-ID" dirty="0" err="1"/>
            <a:t>perguruan</a:t>
          </a:r>
          <a:r>
            <a:rPr lang="en-ID" dirty="0"/>
            <a:t> </a:t>
          </a:r>
          <a:r>
            <a:rPr lang="en-ID" dirty="0" err="1"/>
            <a:t>tinggi</a:t>
          </a:r>
          <a:r>
            <a:rPr lang="en-ID" dirty="0"/>
            <a:t> </a:t>
          </a:r>
          <a:r>
            <a:rPr lang="en-ID" dirty="0" err="1"/>
            <a:t>atau</a:t>
          </a:r>
          <a:r>
            <a:rPr lang="en-ID" dirty="0"/>
            <a:t> </a:t>
          </a:r>
          <a:r>
            <a:rPr lang="en-ID" dirty="0" err="1"/>
            <a:t>institusi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</a:t>
          </a:r>
          <a:r>
            <a:rPr lang="en-ID" dirty="0" err="1"/>
            <a:t>Provinsi</a:t>
          </a:r>
          <a:r>
            <a:rPr lang="en-ID" dirty="0"/>
            <a:t> yang </a:t>
          </a:r>
          <a:r>
            <a:rPr lang="en-ID" dirty="0" err="1"/>
            <a:t>berbeda</a:t>
          </a:r>
          <a:r>
            <a:rPr lang="en-ID" dirty="0"/>
            <a:t> </a:t>
          </a:r>
          <a:r>
            <a:rPr lang="en-ID" dirty="0" err="1"/>
            <a:t>serta</a:t>
          </a:r>
          <a:r>
            <a:rPr lang="en-ID" dirty="0"/>
            <a:t> minimal 3 </a:t>
          </a:r>
          <a:r>
            <a:rPr lang="en-ID" dirty="0" err="1"/>
            <a:t>mahasiswa</a:t>
          </a:r>
          <a:r>
            <a:rPr lang="en-ID" dirty="0"/>
            <a:t> </a:t>
          </a:r>
          <a:r>
            <a:rPr lang="en-ID" dirty="0" err="1"/>
            <a:t>aktif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ketentuan</a:t>
          </a:r>
          <a:r>
            <a:rPr lang="en-ID" dirty="0"/>
            <a:t> </a:t>
          </a:r>
          <a:r>
            <a:rPr lang="en-ID" dirty="0" err="1"/>
            <a:t>sinta</a:t>
          </a:r>
          <a:r>
            <a:rPr lang="en-ID" dirty="0"/>
            <a:t> </a:t>
          </a:r>
          <a:r>
            <a:rPr lang="en-ID" dirty="0" err="1"/>
            <a:t>skor</a:t>
          </a:r>
          <a:r>
            <a:rPr lang="en-ID" dirty="0"/>
            <a:t> minimal 150 </a:t>
          </a:r>
          <a:r>
            <a:rPr lang="en-ID" dirty="0" err="1"/>
            <a:t>untuk</a:t>
          </a:r>
          <a:r>
            <a:rPr lang="en-ID" dirty="0"/>
            <a:t> sains dan 100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sosial</a:t>
          </a:r>
          <a:r>
            <a:rPr lang="en-ID" dirty="0"/>
            <a:t>;</a:t>
          </a:r>
          <a:endParaRPr lang="en-GB" dirty="0"/>
        </a:p>
      </dgm:t>
    </dgm:pt>
    <dgm:pt modelId="{F3D2FCC2-831F-784D-8DA5-C647E22E6E56}" type="parTrans" cxnId="{B8F530B7-C5E8-204C-A640-9AA8722F165C}">
      <dgm:prSet/>
      <dgm:spPr/>
      <dgm:t>
        <a:bodyPr/>
        <a:lstStyle/>
        <a:p>
          <a:endParaRPr lang="en-GB"/>
        </a:p>
      </dgm:t>
    </dgm:pt>
    <dgm:pt modelId="{83338AFD-22D2-C441-A3FA-9F69F41C6B86}" type="sibTrans" cxnId="{B8F530B7-C5E8-204C-A640-9AA8722F165C}">
      <dgm:prSet/>
      <dgm:spPr/>
      <dgm:t>
        <a:bodyPr/>
        <a:lstStyle/>
        <a:p>
          <a:endParaRPr lang="en-GB"/>
        </a:p>
      </dgm:t>
    </dgm:pt>
    <dgm:pt modelId="{65410BB0-A55B-DC43-91C0-78D308F3CA95}">
      <dgm:prSet phldrT="[Text]"/>
      <dgm:spPr/>
      <dgm:t>
        <a:bodyPr/>
        <a:lstStyle/>
        <a:p>
          <a:r>
            <a:rPr lang="en-GB" b="1" dirty="0" err="1"/>
            <a:t>Persyaratan</a:t>
          </a:r>
          <a:r>
            <a:rPr lang="en-GB" b="1" dirty="0"/>
            <a:t> (2)</a:t>
          </a:r>
        </a:p>
      </dgm:t>
    </dgm:pt>
    <dgm:pt modelId="{E49F0F86-D2FD-2044-8FD9-1B74BD225796}" type="parTrans" cxnId="{DC3AC60C-5835-4848-B497-B57FD7E728EC}">
      <dgm:prSet/>
      <dgm:spPr/>
      <dgm:t>
        <a:bodyPr/>
        <a:lstStyle/>
        <a:p>
          <a:endParaRPr lang="en-GB"/>
        </a:p>
      </dgm:t>
    </dgm:pt>
    <dgm:pt modelId="{82E7A534-4FA9-3D4F-92A5-417C569D116D}" type="sibTrans" cxnId="{DC3AC60C-5835-4848-B497-B57FD7E728EC}">
      <dgm:prSet/>
      <dgm:spPr/>
      <dgm:t>
        <a:bodyPr/>
        <a:lstStyle/>
        <a:p>
          <a:endParaRPr lang="en-GB"/>
        </a:p>
      </dgm:t>
    </dgm:pt>
    <dgm:pt modelId="{D8278FD2-7711-DF4A-ABB7-81BEB4CD881B}">
      <dgm:prSet phldrT="[Text]"/>
      <dgm:spPr/>
      <dgm:t>
        <a:bodyPr/>
        <a:lstStyle/>
        <a:p>
          <a:r>
            <a:rPr lang="en-US" dirty="0" err="1"/>
            <a:t>Maksimal</a:t>
          </a:r>
          <a:r>
            <a:rPr lang="en-US" dirty="0"/>
            <a:t> dana yang </a:t>
          </a:r>
          <a:r>
            <a:rPr lang="en-US" dirty="0" err="1"/>
            <a:t>diajukan</a:t>
          </a:r>
          <a:r>
            <a:rPr lang="en-US" dirty="0"/>
            <a:t> </a:t>
          </a:r>
          <a:r>
            <a:rPr lang="en-US" b="1" dirty="0"/>
            <a:t>Rp. 15.000.000 </a:t>
          </a:r>
          <a:endParaRPr lang="en-GB" dirty="0"/>
        </a:p>
      </dgm:t>
    </dgm:pt>
    <dgm:pt modelId="{BDE24945-C1CC-AD4D-92FC-980B46261841}" type="parTrans" cxnId="{0777BF2C-0C54-044C-9C22-06D25E381FD8}">
      <dgm:prSet/>
      <dgm:spPr/>
      <dgm:t>
        <a:bodyPr/>
        <a:lstStyle/>
        <a:p>
          <a:endParaRPr lang="en-GB"/>
        </a:p>
      </dgm:t>
    </dgm:pt>
    <dgm:pt modelId="{5F8FEC3F-81C1-F44D-8DA0-87B0E372CC6B}" type="sibTrans" cxnId="{0777BF2C-0C54-044C-9C22-06D25E381FD8}">
      <dgm:prSet/>
      <dgm:spPr/>
      <dgm:t>
        <a:bodyPr/>
        <a:lstStyle/>
        <a:p>
          <a:endParaRPr lang="en-GB"/>
        </a:p>
      </dgm:t>
    </dgm:pt>
    <dgm:pt modelId="{EA9444D6-8F0B-424C-BE2C-3D4B0BE43094}">
      <dgm:prSet/>
      <dgm:spPr/>
      <dgm:t>
        <a:bodyPr/>
        <a:lstStyle/>
        <a:p>
          <a:pPr>
            <a:buSzPts val="1100"/>
            <a:buFont typeface="AvenirNext" panose="020B0503020202020204" pitchFamily="34" charset="0"/>
            <a:buAutoNum type="alphaLcParenR"/>
          </a:pPr>
          <a:r>
            <a:rPr lang="en-AU" dirty="0"/>
            <a:t> Artikel di </a:t>
          </a:r>
          <a:r>
            <a:rPr lang="en-AU" dirty="0" err="1"/>
            <a:t>jurnal</a:t>
          </a:r>
          <a:r>
            <a:rPr lang="en-AU" dirty="0"/>
            <a:t> </a:t>
          </a:r>
          <a:r>
            <a:rPr lang="en-AU" dirty="0" err="1"/>
            <a:t>internasional</a:t>
          </a:r>
          <a:r>
            <a:rPr lang="en-AU" dirty="0"/>
            <a:t>; </a:t>
          </a:r>
          <a:r>
            <a:rPr lang="en-AU" dirty="0" err="1"/>
            <a:t>atau</a:t>
          </a:r>
          <a:endParaRPr lang="en-AU" dirty="0"/>
        </a:p>
      </dgm:t>
    </dgm:pt>
    <dgm:pt modelId="{184F3268-B6B7-234D-92A5-FB08FC1F9CF1}" type="parTrans" cxnId="{165F776C-F07D-C74C-9A7E-6722A6B584A1}">
      <dgm:prSet/>
      <dgm:spPr/>
      <dgm:t>
        <a:bodyPr/>
        <a:lstStyle/>
        <a:p>
          <a:endParaRPr lang="en-GB"/>
        </a:p>
      </dgm:t>
    </dgm:pt>
    <dgm:pt modelId="{BE5BF5CE-C286-2243-A81B-F5EECD56C7BE}" type="sibTrans" cxnId="{165F776C-F07D-C74C-9A7E-6722A6B584A1}">
      <dgm:prSet/>
      <dgm:spPr/>
      <dgm:t>
        <a:bodyPr/>
        <a:lstStyle/>
        <a:p>
          <a:endParaRPr lang="en-GB"/>
        </a:p>
      </dgm:t>
    </dgm:pt>
    <dgm:pt modelId="{C735FD70-8727-DF48-B62A-DC1CEFE5FCB3}">
      <dgm:prSet/>
      <dgm:spPr/>
      <dgm:t>
        <a:bodyPr/>
        <a:lstStyle/>
        <a:p>
          <a:pPr>
            <a:buSzPts val="1100"/>
            <a:buFont typeface="AvenirNext" panose="020B0503020202020204" pitchFamily="34" charset="0"/>
            <a:buAutoNum type="alphaLcParenR"/>
          </a:pPr>
          <a:r>
            <a:rPr lang="en-AU" dirty="0"/>
            <a:t> Artikel di </a:t>
          </a:r>
          <a:r>
            <a:rPr lang="en-AU" dirty="0" err="1"/>
            <a:t>jurnal</a:t>
          </a:r>
          <a:r>
            <a:rPr lang="en-AU" dirty="0"/>
            <a:t> </a:t>
          </a:r>
          <a:r>
            <a:rPr lang="en-AU" dirty="0" err="1"/>
            <a:t>nasional</a:t>
          </a:r>
          <a:r>
            <a:rPr lang="en-AU" dirty="0"/>
            <a:t> </a:t>
          </a:r>
          <a:r>
            <a:rPr lang="en-AU" dirty="0" err="1"/>
            <a:t>terakreditasi</a:t>
          </a:r>
          <a:r>
            <a:rPr lang="en-AU" dirty="0"/>
            <a:t> SINTA 1 </a:t>
          </a:r>
          <a:r>
            <a:rPr lang="en-AU" dirty="0" err="1"/>
            <a:t>sampai</a:t>
          </a:r>
          <a:r>
            <a:rPr lang="en-AU" dirty="0"/>
            <a:t> 2*; </a:t>
          </a:r>
        </a:p>
      </dgm:t>
    </dgm:pt>
    <dgm:pt modelId="{ACD8708C-9FEA-594D-9CF8-C16AFD8240D0}" type="parTrans" cxnId="{C19BF9CA-6D4D-EE48-AEB9-2E4066EAC890}">
      <dgm:prSet/>
      <dgm:spPr/>
      <dgm:t>
        <a:bodyPr/>
        <a:lstStyle/>
        <a:p>
          <a:endParaRPr lang="en-GB"/>
        </a:p>
      </dgm:t>
    </dgm:pt>
    <dgm:pt modelId="{F14EAA32-20C0-6B40-BCB6-073DE84BC78F}" type="sibTrans" cxnId="{C19BF9CA-6D4D-EE48-AEB9-2E4066EAC890}">
      <dgm:prSet/>
      <dgm:spPr/>
      <dgm:t>
        <a:bodyPr/>
        <a:lstStyle/>
        <a:p>
          <a:endParaRPr lang="en-GB"/>
        </a:p>
      </dgm:t>
    </dgm:pt>
    <dgm:pt modelId="{A410C729-556C-3146-ACCC-0DEA34881562}">
      <dgm:prSet phldrT="[Text]"/>
      <dgm:spPr/>
      <dgm:t>
        <a:bodyPr/>
        <a:lstStyle/>
        <a:p>
          <a:pPr>
            <a:buFont typeface="Times New Roman" panose="02020603050405020304" pitchFamily="18" charset="0"/>
            <a:buAutoNum type="alphaLcPeriod"/>
          </a:pPr>
          <a:endParaRPr lang="en-GB" dirty="0"/>
        </a:p>
      </dgm:t>
    </dgm:pt>
    <dgm:pt modelId="{36422196-C104-ED4E-9AA9-327CC49A8539}" type="parTrans" cxnId="{48AD325F-85AC-C441-B7C5-42225AD0B921}">
      <dgm:prSet/>
      <dgm:spPr/>
      <dgm:t>
        <a:bodyPr/>
        <a:lstStyle/>
        <a:p>
          <a:endParaRPr lang="en-GB"/>
        </a:p>
      </dgm:t>
    </dgm:pt>
    <dgm:pt modelId="{8C9C0F79-3FA4-9F42-A9DD-1102E591207F}" type="sibTrans" cxnId="{48AD325F-85AC-C441-B7C5-42225AD0B921}">
      <dgm:prSet/>
      <dgm:spPr/>
      <dgm:t>
        <a:bodyPr/>
        <a:lstStyle/>
        <a:p>
          <a:endParaRPr lang="en-GB"/>
        </a:p>
      </dgm:t>
    </dgm:pt>
    <dgm:pt modelId="{BE746913-41AD-A049-882F-F1CE9575DBE7}">
      <dgm:prSet phldrT="[Text]"/>
      <dgm:spPr/>
      <dgm:t>
        <a:bodyPr/>
        <a:lstStyle/>
        <a:p>
          <a:r>
            <a:rPr lang="en-AU" dirty="0"/>
            <a:t>Proposal </a:t>
          </a:r>
          <a:r>
            <a:rPr lang="en-AU" dirty="0" err="1"/>
            <a:t>dilampiri</a:t>
          </a:r>
          <a:r>
            <a:rPr lang="en-AU" dirty="0"/>
            <a:t> </a:t>
          </a:r>
          <a:r>
            <a:rPr lang="en-AU" dirty="0" err="1"/>
            <a:t>dengan</a:t>
          </a:r>
          <a:r>
            <a:rPr lang="en-AU" dirty="0"/>
            <a:t> Surat </a:t>
          </a:r>
          <a:r>
            <a:rPr lang="en-AU" dirty="0" err="1"/>
            <a:t>Pernyataan</a:t>
          </a:r>
          <a:r>
            <a:rPr lang="en-AU" dirty="0"/>
            <a:t> </a:t>
          </a:r>
          <a:r>
            <a:rPr lang="en-AU" dirty="0" err="1"/>
            <a:t>Kesediaan</a:t>
          </a:r>
          <a:r>
            <a:rPr lang="en-AU" dirty="0"/>
            <a:t> </a:t>
          </a:r>
          <a:r>
            <a:rPr lang="en-AU" dirty="0" err="1"/>
            <a:t>Kerja</a:t>
          </a:r>
          <a:r>
            <a:rPr lang="en-AU" dirty="0"/>
            <a:t> Sama </a:t>
          </a:r>
          <a:r>
            <a:rPr lang="en-AU" dirty="0" err="1"/>
            <a:t>dengan</a:t>
          </a:r>
          <a:r>
            <a:rPr lang="en-AU" dirty="0"/>
            <a:t> </a:t>
          </a:r>
          <a:r>
            <a:rPr lang="en-AU" dirty="0" err="1"/>
            <a:t>mitra</a:t>
          </a:r>
          <a:r>
            <a:rPr lang="en-AU" dirty="0"/>
            <a:t> (either in kind or in cash).</a:t>
          </a:r>
          <a:endParaRPr lang="en-GB" dirty="0"/>
        </a:p>
      </dgm:t>
    </dgm:pt>
    <dgm:pt modelId="{89F04722-FDA6-9F49-BE70-84982FE1982E}" type="parTrans" cxnId="{753DA02D-9962-0248-AECE-44C722E9D0ED}">
      <dgm:prSet/>
      <dgm:spPr/>
      <dgm:t>
        <a:bodyPr/>
        <a:lstStyle/>
        <a:p>
          <a:endParaRPr lang="en-GB"/>
        </a:p>
      </dgm:t>
    </dgm:pt>
    <dgm:pt modelId="{28F7D64B-9637-7A40-AFE6-2C8911281A8D}" type="sibTrans" cxnId="{753DA02D-9962-0248-AECE-44C722E9D0ED}">
      <dgm:prSet/>
      <dgm:spPr/>
      <dgm:t>
        <a:bodyPr/>
        <a:lstStyle/>
        <a:p>
          <a:endParaRPr lang="en-GB"/>
        </a:p>
      </dgm:t>
    </dgm:pt>
    <dgm:pt modelId="{09251892-5880-DC46-92E8-EA6B5BD0CC14}" type="pres">
      <dgm:prSet presAssocID="{E1E3CB3F-5509-7B4B-8BE6-2F2986CED29E}" presName="Name0" presStyleCnt="0">
        <dgm:presLayoutVars>
          <dgm:dir/>
          <dgm:animLvl val="lvl"/>
          <dgm:resizeHandles val="exact"/>
        </dgm:presLayoutVars>
      </dgm:prSet>
      <dgm:spPr/>
    </dgm:pt>
    <dgm:pt modelId="{72DC4D1E-1A41-4542-A386-CA7FA4F3CFC9}" type="pres">
      <dgm:prSet presAssocID="{A9573DA7-D449-D647-9F17-539C9D657C93}" presName="composite" presStyleCnt="0"/>
      <dgm:spPr/>
    </dgm:pt>
    <dgm:pt modelId="{79554B62-E30D-104A-9F95-78115DE27B14}" type="pres">
      <dgm:prSet presAssocID="{A9573DA7-D449-D647-9F17-539C9D657C9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F054332-8DE3-3245-9541-994164F8C45A}" type="pres">
      <dgm:prSet presAssocID="{A9573DA7-D449-D647-9F17-539C9D657C93}" presName="desTx" presStyleLbl="alignAccFollowNode1" presStyleIdx="0" presStyleCnt="3">
        <dgm:presLayoutVars>
          <dgm:bulletEnabled val="1"/>
        </dgm:presLayoutVars>
      </dgm:prSet>
      <dgm:spPr/>
    </dgm:pt>
    <dgm:pt modelId="{EF91EE6F-BC0C-F945-B4FD-B177A9555E41}" type="pres">
      <dgm:prSet presAssocID="{2D920E0C-2F51-7D4E-9100-C82F6B061C58}" presName="space" presStyleCnt="0"/>
      <dgm:spPr/>
    </dgm:pt>
    <dgm:pt modelId="{9888E227-B0B9-244B-9F65-F23AE3FB4D34}" type="pres">
      <dgm:prSet presAssocID="{599AD919-249A-864B-8E42-CBBDB076F370}" presName="composite" presStyleCnt="0"/>
      <dgm:spPr/>
    </dgm:pt>
    <dgm:pt modelId="{655086F6-94A0-C042-A0CA-0C3DAEB2A594}" type="pres">
      <dgm:prSet presAssocID="{599AD919-249A-864B-8E42-CBBDB076F37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B16B84D-8528-074C-AC91-FD38EA50E175}" type="pres">
      <dgm:prSet presAssocID="{599AD919-249A-864B-8E42-CBBDB076F370}" presName="desTx" presStyleLbl="alignAccFollowNode1" presStyleIdx="1" presStyleCnt="3">
        <dgm:presLayoutVars>
          <dgm:bulletEnabled val="1"/>
        </dgm:presLayoutVars>
      </dgm:prSet>
      <dgm:spPr/>
    </dgm:pt>
    <dgm:pt modelId="{0ADF8023-3DD9-F041-867E-2CCD141E7B80}" type="pres">
      <dgm:prSet presAssocID="{6E4A6C78-1765-9148-9A08-6F64FE38CCB0}" presName="space" presStyleCnt="0"/>
      <dgm:spPr/>
    </dgm:pt>
    <dgm:pt modelId="{90AD3CDE-1B13-9D4F-A694-172E6A43ED0C}" type="pres">
      <dgm:prSet presAssocID="{65410BB0-A55B-DC43-91C0-78D308F3CA95}" presName="composite" presStyleCnt="0"/>
      <dgm:spPr/>
    </dgm:pt>
    <dgm:pt modelId="{B5DC956E-174A-A54B-BA4F-C55CA1240803}" type="pres">
      <dgm:prSet presAssocID="{65410BB0-A55B-DC43-91C0-78D308F3CA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B4084E67-BAAB-BD4A-BE42-B62D3E14E0E4}" type="pres">
      <dgm:prSet presAssocID="{65410BB0-A55B-DC43-91C0-78D308F3CA9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C3AC60C-5835-4848-B497-B57FD7E728EC}" srcId="{E1E3CB3F-5509-7B4B-8BE6-2F2986CED29E}" destId="{65410BB0-A55B-DC43-91C0-78D308F3CA95}" srcOrd="2" destOrd="0" parTransId="{E49F0F86-D2FD-2044-8FD9-1B74BD225796}" sibTransId="{82E7A534-4FA9-3D4F-92A5-417C569D116D}"/>
    <dgm:cxn modelId="{99DF0A2B-5DFB-7E44-80E7-B50104F5F5CD}" type="presOf" srcId="{65410BB0-A55B-DC43-91C0-78D308F3CA95}" destId="{B5DC956E-174A-A54B-BA4F-C55CA1240803}" srcOrd="0" destOrd="0" presId="urn:microsoft.com/office/officeart/2005/8/layout/hList1"/>
    <dgm:cxn modelId="{0777BF2C-0C54-044C-9C22-06D25E381FD8}" srcId="{65410BB0-A55B-DC43-91C0-78D308F3CA95}" destId="{D8278FD2-7711-DF4A-ABB7-81BEB4CD881B}" srcOrd="0" destOrd="0" parTransId="{BDE24945-C1CC-AD4D-92FC-980B46261841}" sibTransId="{5F8FEC3F-81C1-F44D-8DA0-87B0E372CC6B}"/>
    <dgm:cxn modelId="{753DA02D-9962-0248-AECE-44C722E9D0ED}" srcId="{599AD919-249A-864B-8E42-CBBDB076F370}" destId="{BE746913-41AD-A049-882F-F1CE9575DBE7}" srcOrd="1" destOrd="0" parTransId="{89F04722-FDA6-9F49-BE70-84982FE1982E}" sibTransId="{28F7D64B-9637-7A40-AFE6-2C8911281A8D}"/>
    <dgm:cxn modelId="{33EAD738-0611-FB4D-BAC5-73E0F3262E02}" type="presOf" srcId="{EA9444D6-8F0B-424C-BE2C-3D4B0BE43094}" destId="{7F054332-8DE3-3245-9541-994164F8C45A}" srcOrd="0" destOrd="1" presId="urn:microsoft.com/office/officeart/2005/8/layout/hList1"/>
    <dgm:cxn modelId="{48AD325F-85AC-C441-B7C5-42225AD0B921}" srcId="{599AD919-249A-864B-8E42-CBBDB076F370}" destId="{A410C729-556C-3146-ACCC-0DEA34881562}" srcOrd="2" destOrd="0" parTransId="{36422196-C104-ED4E-9AA9-327CC49A8539}" sibTransId="{8C9C0F79-3FA4-9F42-A9DD-1102E591207F}"/>
    <dgm:cxn modelId="{4C218D67-A704-1740-8AB1-EE3E453F06EF}" type="presOf" srcId="{744B7BD6-21DE-2544-853D-E20479D6C574}" destId="{7F054332-8DE3-3245-9541-994164F8C45A}" srcOrd="0" destOrd="0" presId="urn:microsoft.com/office/officeart/2005/8/layout/hList1"/>
    <dgm:cxn modelId="{165F776C-F07D-C74C-9A7E-6722A6B584A1}" srcId="{A9573DA7-D449-D647-9F17-539C9D657C93}" destId="{EA9444D6-8F0B-424C-BE2C-3D4B0BE43094}" srcOrd="1" destOrd="0" parTransId="{184F3268-B6B7-234D-92A5-FB08FC1F9CF1}" sibTransId="{BE5BF5CE-C286-2243-A81B-F5EECD56C7BE}"/>
    <dgm:cxn modelId="{C15D846D-5113-3E48-82A2-6B8B5D13FF69}" type="presOf" srcId="{A9573DA7-D449-D647-9F17-539C9D657C93}" destId="{79554B62-E30D-104A-9F95-78115DE27B14}" srcOrd="0" destOrd="0" presId="urn:microsoft.com/office/officeart/2005/8/layout/hList1"/>
    <dgm:cxn modelId="{198DCB6F-6EEE-2B4F-B071-F674D4DCC7FC}" type="presOf" srcId="{A410C729-556C-3146-ACCC-0DEA34881562}" destId="{FB16B84D-8528-074C-AC91-FD38EA50E175}" srcOrd="0" destOrd="2" presId="urn:microsoft.com/office/officeart/2005/8/layout/hList1"/>
    <dgm:cxn modelId="{239CA271-AD54-BE4D-9259-0D407FF90DA5}" type="presOf" srcId="{599AD919-249A-864B-8E42-CBBDB076F370}" destId="{655086F6-94A0-C042-A0CA-0C3DAEB2A594}" srcOrd="0" destOrd="0" presId="urn:microsoft.com/office/officeart/2005/8/layout/hList1"/>
    <dgm:cxn modelId="{73B26C73-3458-084A-841E-768899D4C046}" type="presOf" srcId="{C735FD70-8727-DF48-B62A-DC1CEFE5FCB3}" destId="{7F054332-8DE3-3245-9541-994164F8C45A}" srcOrd="0" destOrd="2" presId="urn:microsoft.com/office/officeart/2005/8/layout/hList1"/>
    <dgm:cxn modelId="{1359567E-4F5A-B441-A7F6-3F62D3BF2C8B}" type="presOf" srcId="{BE746913-41AD-A049-882F-F1CE9575DBE7}" destId="{FB16B84D-8528-074C-AC91-FD38EA50E175}" srcOrd="0" destOrd="1" presId="urn:microsoft.com/office/officeart/2005/8/layout/hList1"/>
    <dgm:cxn modelId="{095CE18B-FC54-B34D-8AF8-9EC137BFB4E9}" srcId="{A9573DA7-D449-D647-9F17-539C9D657C93}" destId="{744B7BD6-21DE-2544-853D-E20479D6C574}" srcOrd="0" destOrd="0" parTransId="{15279D5B-9280-1440-A390-1613F07CC780}" sibTransId="{40AA5FF4-A25D-BA48-BD1B-4B82BB6CBFC9}"/>
    <dgm:cxn modelId="{81DEAFA7-18D6-0A49-8A8F-7EDBE3C7B136}" type="presOf" srcId="{33CBB821-7F9D-CE48-9E29-BC5FB671CCF4}" destId="{FB16B84D-8528-074C-AC91-FD38EA50E175}" srcOrd="0" destOrd="0" presId="urn:microsoft.com/office/officeart/2005/8/layout/hList1"/>
    <dgm:cxn modelId="{B8F530B7-C5E8-204C-A640-9AA8722F165C}" srcId="{599AD919-249A-864B-8E42-CBBDB076F370}" destId="{33CBB821-7F9D-CE48-9E29-BC5FB671CCF4}" srcOrd="0" destOrd="0" parTransId="{F3D2FCC2-831F-784D-8DA5-C647E22E6E56}" sibTransId="{83338AFD-22D2-C441-A3FA-9F69F41C6B86}"/>
    <dgm:cxn modelId="{0AB09AB9-E5D8-5044-8BF9-3DEB1E8C04EB}" srcId="{E1E3CB3F-5509-7B4B-8BE6-2F2986CED29E}" destId="{599AD919-249A-864B-8E42-CBBDB076F370}" srcOrd="1" destOrd="0" parTransId="{E1EF22B7-8E0C-164B-B1E6-3CA7B3C12094}" sibTransId="{6E4A6C78-1765-9148-9A08-6F64FE38CCB0}"/>
    <dgm:cxn modelId="{E33FFFC0-D940-9747-B168-718A5C524316}" srcId="{E1E3CB3F-5509-7B4B-8BE6-2F2986CED29E}" destId="{A9573DA7-D449-D647-9F17-539C9D657C93}" srcOrd="0" destOrd="0" parTransId="{F86255F6-9FE4-4E4D-ADF0-AD6D4641F34A}" sibTransId="{2D920E0C-2F51-7D4E-9100-C82F6B061C58}"/>
    <dgm:cxn modelId="{C19BF9CA-6D4D-EE48-AEB9-2E4066EAC890}" srcId="{A9573DA7-D449-D647-9F17-539C9D657C93}" destId="{C735FD70-8727-DF48-B62A-DC1CEFE5FCB3}" srcOrd="2" destOrd="0" parTransId="{ACD8708C-9FEA-594D-9CF8-C16AFD8240D0}" sibTransId="{F14EAA32-20C0-6B40-BCB6-073DE84BC78F}"/>
    <dgm:cxn modelId="{F7066EDF-3DFF-1240-96F8-E6C88C3C8DFA}" type="presOf" srcId="{E1E3CB3F-5509-7B4B-8BE6-2F2986CED29E}" destId="{09251892-5880-DC46-92E8-EA6B5BD0CC14}" srcOrd="0" destOrd="0" presId="urn:microsoft.com/office/officeart/2005/8/layout/hList1"/>
    <dgm:cxn modelId="{ABECD7F9-7838-9040-B930-191694101E56}" type="presOf" srcId="{D8278FD2-7711-DF4A-ABB7-81BEB4CD881B}" destId="{B4084E67-BAAB-BD4A-BE42-B62D3E14E0E4}" srcOrd="0" destOrd="0" presId="urn:microsoft.com/office/officeart/2005/8/layout/hList1"/>
    <dgm:cxn modelId="{BD55F402-4D81-744C-8F08-3A4AF44F09C7}" type="presParOf" srcId="{09251892-5880-DC46-92E8-EA6B5BD0CC14}" destId="{72DC4D1E-1A41-4542-A386-CA7FA4F3CFC9}" srcOrd="0" destOrd="0" presId="urn:microsoft.com/office/officeart/2005/8/layout/hList1"/>
    <dgm:cxn modelId="{3EC76A38-181A-2D49-84AB-1F265DF69C02}" type="presParOf" srcId="{72DC4D1E-1A41-4542-A386-CA7FA4F3CFC9}" destId="{79554B62-E30D-104A-9F95-78115DE27B14}" srcOrd="0" destOrd="0" presId="urn:microsoft.com/office/officeart/2005/8/layout/hList1"/>
    <dgm:cxn modelId="{5BFB56B2-5C89-A041-A776-9427483F339D}" type="presParOf" srcId="{72DC4D1E-1A41-4542-A386-CA7FA4F3CFC9}" destId="{7F054332-8DE3-3245-9541-994164F8C45A}" srcOrd="1" destOrd="0" presId="urn:microsoft.com/office/officeart/2005/8/layout/hList1"/>
    <dgm:cxn modelId="{EAB9C1A6-2416-9A47-B527-BDDE6CF5C509}" type="presParOf" srcId="{09251892-5880-DC46-92E8-EA6B5BD0CC14}" destId="{EF91EE6F-BC0C-F945-B4FD-B177A9555E41}" srcOrd="1" destOrd="0" presId="urn:microsoft.com/office/officeart/2005/8/layout/hList1"/>
    <dgm:cxn modelId="{A1E9453A-19D2-2F43-AEDF-AB864228C355}" type="presParOf" srcId="{09251892-5880-DC46-92E8-EA6B5BD0CC14}" destId="{9888E227-B0B9-244B-9F65-F23AE3FB4D34}" srcOrd="2" destOrd="0" presId="urn:microsoft.com/office/officeart/2005/8/layout/hList1"/>
    <dgm:cxn modelId="{61A9F3EB-3D1D-4845-8308-253F4BC8BF72}" type="presParOf" srcId="{9888E227-B0B9-244B-9F65-F23AE3FB4D34}" destId="{655086F6-94A0-C042-A0CA-0C3DAEB2A594}" srcOrd="0" destOrd="0" presId="urn:microsoft.com/office/officeart/2005/8/layout/hList1"/>
    <dgm:cxn modelId="{BB9036A4-DA0E-EB49-A878-099F897748DE}" type="presParOf" srcId="{9888E227-B0B9-244B-9F65-F23AE3FB4D34}" destId="{FB16B84D-8528-074C-AC91-FD38EA50E175}" srcOrd="1" destOrd="0" presId="urn:microsoft.com/office/officeart/2005/8/layout/hList1"/>
    <dgm:cxn modelId="{5E44DABE-F160-9147-B7E0-9A79A99FFB05}" type="presParOf" srcId="{09251892-5880-DC46-92E8-EA6B5BD0CC14}" destId="{0ADF8023-3DD9-F041-867E-2CCD141E7B80}" srcOrd="3" destOrd="0" presId="urn:microsoft.com/office/officeart/2005/8/layout/hList1"/>
    <dgm:cxn modelId="{F115FA9B-C56F-814C-A734-B2FD62EC3AA2}" type="presParOf" srcId="{09251892-5880-DC46-92E8-EA6B5BD0CC14}" destId="{90AD3CDE-1B13-9D4F-A694-172E6A43ED0C}" srcOrd="4" destOrd="0" presId="urn:microsoft.com/office/officeart/2005/8/layout/hList1"/>
    <dgm:cxn modelId="{911AE7B8-3A00-2149-A9B1-DDFC30074FC3}" type="presParOf" srcId="{90AD3CDE-1B13-9D4F-A694-172E6A43ED0C}" destId="{B5DC956E-174A-A54B-BA4F-C55CA1240803}" srcOrd="0" destOrd="0" presId="urn:microsoft.com/office/officeart/2005/8/layout/hList1"/>
    <dgm:cxn modelId="{AD7CDCF2-2C25-744B-AABF-C40BD84B89DA}" type="presParOf" srcId="{90AD3CDE-1B13-9D4F-A694-172E6A43ED0C}" destId="{B4084E67-BAAB-BD4A-BE42-B62D3E14E0E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E3CB3F-5509-7B4B-8BE6-2F2986CED29E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9573DA7-D449-D647-9F17-539C9D657C93}">
      <dgm:prSet phldrT="[Text]"/>
      <dgm:spPr/>
      <dgm:t>
        <a:bodyPr/>
        <a:lstStyle/>
        <a:p>
          <a:r>
            <a:rPr lang="en-GB" b="1" dirty="0" err="1"/>
            <a:t>Definisi</a:t>
          </a:r>
          <a:endParaRPr lang="en-GB" b="1" dirty="0"/>
        </a:p>
      </dgm:t>
    </dgm:pt>
    <dgm:pt modelId="{F86255F6-9FE4-4E4D-ADF0-AD6D4641F34A}" type="parTrans" cxnId="{E33FFFC0-D940-9747-B168-718A5C524316}">
      <dgm:prSet/>
      <dgm:spPr/>
      <dgm:t>
        <a:bodyPr/>
        <a:lstStyle/>
        <a:p>
          <a:endParaRPr lang="en-GB"/>
        </a:p>
      </dgm:t>
    </dgm:pt>
    <dgm:pt modelId="{2D920E0C-2F51-7D4E-9100-C82F6B061C58}" type="sibTrans" cxnId="{E33FFFC0-D940-9747-B168-718A5C524316}">
      <dgm:prSet/>
      <dgm:spPr/>
      <dgm:t>
        <a:bodyPr/>
        <a:lstStyle/>
        <a:p>
          <a:endParaRPr lang="en-GB"/>
        </a:p>
      </dgm:t>
    </dgm:pt>
    <dgm:pt modelId="{744B7BD6-21DE-2544-853D-E20479D6C574}">
      <dgm:prSet phldrT="[Text]"/>
      <dgm:spPr/>
      <dgm:t>
        <a:bodyPr/>
        <a:lstStyle/>
        <a:p>
          <a:pPr>
            <a:buSzPts val="1100"/>
            <a:buFont typeface="+mj-lt"/>
            <a:buAutoNum type="alphaLcParenR"/>
          </a:pPr>
          <a:r>
            <a:rPr lang="en-AU" dirty="0" err="1"/>
            <a:t>satu</a:t>
          </a:r>
          <a:r>
            <a:rPr lang="en-AU" dirty="0"/>
            <a:t> </a:t>
          </a:r>
          <a:r>
            <a:rPr lang="en-AU" dirty="0" err="1"/>
            <a:t>artikel</a:t>
          </a:r>
          <a:r>
            <a:rPr lang="en-AU" dirty="0"/>
            <a:t> di </a:t>
          </a:r>
          <a:r>
            <a:rPr lang="en-AU" dirty="0" err="1"/>
            <a:t>jurnal</a:t>
          </a:r>
          <a:r>
            <a:rPr lang="en-AU" dirty="0"/>
            <a:t> </a:t>
          </a:r>
          <a:r>
            <a:rPr lang="en-AU" dirty="0" err="1"/>
            <a:t>internasional</a:t>
          </a:r>
          <a:r>
            <a:rPr lang="en-AU" dirty="0"/>
            <a:t>; </a:t>
          </a:r>
          <a:r>
            <a:rPr lang="en-AU" dirty="0" err="1"/>
            <a:t>atau</a:t>
          </a:r>
          <a:endParaRPr lang="en-GB" dirty="0"/>
        </a:p>
      </dgm:t>
    </dgm:pt>
    <dgm:pt modelId="{15279D5B-9280-1440-A390-1613F07CC780}" type="parTrans" cxnId="{095CE18B-FC54-B34D-8AF8-9EC137BFB4E9}">
      <dgm:prSet/>
      <dgm:spPr/>
      <dgm:t>
        <a:bodyPr/>
        <a:lstStyle/>
        <a:p>
          <a:endParaRPr lang="en-GB"/>
        </a:p>
      </dgm:t>
    </dgm:pt>
    <dgm:pt modelId="{40AA5FF4-A25D-BA48-BD1B-4B82BB6CBFC9}" type="sibTrans" cxnId="{095CE18B-FC54-B34D-8AF8-9EC137BFB4E9}">
      <dgm:prSet/>
      <dgm:spPr/>
      <dgm:t>
        <a:bodyPr/>
        <a:lstStyle/>
        <a:p>
          <a:endParaRPr lang="en-GB"/>
        </a:p>
      </dgm:t>
    </dgm:pt>
    <dgm:pt modelId="{599AD919-249A-864B-8E42-CBBDB076F370}">
      <dgm:prSet phldrT="[Text]"/>
      <dgm:spPr/>
      <dgm:t>
        <a:bodyPr/>
        <a:lstStyle/>
        <a:p>
          <a:r>
            <a:rPr lang="en-GB" b="1" dirty="0" err="1"/>
            <a:t>Persyaratan</a:t>
          </a:r>
          <a:r>
            <a:rPr lang="en-GB" b="1" dirty="0"/>
            <a:t> </a:t>
          </a:r>
        </a:p>
      </dgm:t>
    </dgm:pt>
    <dgm:pt modelId="{E1EF22B7-8E0C-164B-B1E6-3CA7B3C12094}" type="parTrans" cxnId="{0AB09AB9-E5D8-5044-8BF9-3DEB1E8C04EB}">
      <dgm:prSet/>
      <dgm:spPr/>
      <dgm:t>
        <a:bodyPr/>
        <a:lstStyle/>
        <a:p>
          <a:endParaRPr lang="en-GB"/>
        </a:p>
      </dgm:t>
    </dgm:pt>
    <dgm:pt modelId="{6E4A6C78-1765-9148-9A08-6F64FE38CCB0}" type="sibTrans" cxnId="{0AB09AB9-E5D8-5044-8BF9-3DEB1E8C04EB}">
      <dgm:prSet/>
      <dgm:spPr/>
      <dgm:t>
        <a:bodyPr/>
        <a:lstStyle/>
        <a:p>
          <a:endParaRPr lang="en-GB"/>
        </a:p>
      </dgm:t>
    </dgm:pt>
    <dgm:pt modelId="{33CBB821-7F9D-CE48-9E29-BC5FB671CCF4}">
      <dgm:prSet phldrT="[Text]"/>
      <dgm:spPr/>
      <dgm:t>
        <a:bodyPr/>
        <a:lstStyle/>
        <a:p>
          <a:r>
            <a:rPr lang="en-ID" dirty="0" err="1"/>
            <a:t>Peneliti</a:t>
          </a:r>
          <a:r>
            <a:rPr lang="en-ID" dirty="0"/>
            <a:t> </a:t>
          </a:r>
          <a:r>
            <a:rPr lang="en-ID" dirty="0" err="1"/>
            <a:t>kompetitif</a:t>
          </a:r>
          <a:r>
            <a:rPr lang="en-ID" dirty="0"/>
            <a:t> </a:t>
          </a:r>
          <a:r>
            <a:rPr lang="en-ID" dirty="0" err="1"/>
            <a:t>berjumlah</a:t>
          </a:r>
          <a:r>
            <a:rPr lang="en-ID" dirty="0"/>
            <a:t> minimal 2 orang yang </a:t>
          </a:r>
          <a:r>
            <a:rPr lang="en-ID" dirty="0" err="1"/>
            <a:t>terdiri</a:t>
          </a:r>
          <a:r>
            <a:rPr lang="en-ID" dirty="0"/>
            <a:t> </a:t>
          </a:r>
          <a:r>
            <a:rPr lang="en-ID" dirty="0" err="1"/>
            <a:t>atas</a:t>
          </a:r>
          <a:r>
            <a:rPr lang="en-ID" dirty="0"/>
            <a:t> </a:t>
          </a:r>
          <a:r>
            <a:rPr lang="en-ID" dirty="0" err="1"/>
            <a:t>ketua</a:t>
          </a:r>
          <a:r>
            <a:rPr lang="en-ID" dirty="0"/>
            <a:t> dan 1 </a:t>
          </a:r>
          <a:r>
            <a:rPr lang="en-ID" dirty="0" err="1"/>
            <a:t>anggota</a:t>
          </a:r>
          <a:r>
            <a:rPr lang="en-ID" dirty="0"/>
            <a:t> </a:t>
          </a:r>
          <a:r>
            <a:rPr lang="en-ID" dirty="0" err="1"/>
            <a:t>dosen</a:t>
          </a:r>
          <a:r>
            <a:rPr lang="en-ID" dirty="0"/>
            <a:t> </a:t>
          </a:r>
          <a:r>
            <a:rPr lang="en-ID" dirty="0" err="1"/>
            <a:t>serta</a:t>
          </a:r>
          <a:r>
            <a:rPr lang="en-ID" dirty="0"/>
            <a:t> minimal 2 </a:t>
          </a:r>
          <a:r>
            <a:rPr lang="en-ID" dirty="0" err="1"/>
            <a:t>mahasiswa</a:t>
          </a:r>
          <a:r>
            <a:rPr lang="en-ID" dirty="0"/>
            <a:t> </a:t>
          </a:r>
          <a:r>
            <a:rPr lang="en-ID" dirty="0" err="1"/>
            <a:t>aktif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ketentuan</a:t>
          </a:r>
          <a:r>
            <a:rPr lang="en-ID" dirty="0"/>
            <a:t> </a:t>
          </a:r>
          <a:r>
            <a:rPr lang="en-ID" dirty="0" err="1"/>
            <a:t>sinta</a:t>
          </a:r>
          <a:r>
            <a:rPr lang="en-ID" dirty="0"/>
            <a:t> </a:t>
          </a:r>
          <a:r>
            <a:rPr lang="en-ID" dirty="0" err="1"/>
            <a:t>skor</a:t>
          </a:r>
          <a:r>
            <a:rPr lang="en-ID" dirty="0"/>
            <a:t> minimal 100 </a:t>
          </a:r>
          <a:r>
            <a:rPr lang="en-ID" dirty="0" err="1"/>
            <a:t>untuk</a:t>
          </a:r>
          <a:r>
            <a:rPr lang="en-ID" dirty="0"/>
            <a:t> sains dan 50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sosial</a:t>
          </a:r>
          <a:r>
            <a:rPr lang="en-ID" dirty="0"/>
            <a:t>;</a:t>
          </a:r>
          <a:endParaRPr lang="en-GB" dirty="0"/>
        </a:p>
      </dgm:t>
    </dgm:pt>
    <dgm:pt modelId="{F3D2FCC2-831F-784D-8DA5-C647E22E6E56}" type="parTrans" cxnId="{B8F530B7-C5E8-204C-A640-9AA8722F165C}">
      <dgm:prSet/>
      <dgm:spPr/>
      <dgm:t>
        <a:bodyPr/>
        <a:lstStyle/>
        <a:p>
          <a:endParaRPr lang="en-GB"/>
        </a:p>
      </dgm:t>
    </dgm:pt>
    <dgm:pt modelId="{83338AFD-22D2-C441-A3FA-9F69F41C6B86}" type="sibTrans" cxnId="{B8F530B7-C5E8-204C-A640-9AA8722F165C}">
      <dgm:prSet/>
      <dgm:spPr/>
      <dgm:t>
        <a:bodyPr/>
        <a:lstStyle/>
        <a:p>
          <a:endParaRPr lang="en-GB"/>
        </a:p>
      </dgm:t>
    </dgm:pt>
    <dgm:pt modelId="{82CB1533-67C5-A145-852C-435A2D35B436}">
      <dgm:prSet phldrT="[Text]"/>
      <dgm:spPr/>
      <dgm:t>
        <a:bodyPr/>
        <a:lstStyle/>
        <a:p>
          <a:pPr>
            <a:buSzPts val="1100"/>
            <a:buFont typeface="AvenirNext" panose="020B0503020202020204" pitchFamily="34" charset="0"/>
            <a:buAutoNum type="alphaLcParenR"/>
          </a:pPr>
          <a:r>
            <a:rPr lang="en-AU" dirty="0" err="1"/>
            <a:t>satu</a:t>
          </a:r>
          <a:r>
            <a:rPr lang="en-AU" dirty="0"/>
            <a:t> </a:t>
          </a:r>
          <a:r>
            <a:rPr lang="en-AU" dirty="0" err="1"/>
            <a:t>artikel</a:t>
          </a:r>
          <a:r>
            <a:rPr lang="en-AU" dirty="0"/>
            <a:t> di </a:t>
          </a:r>
          <a:r>
            <a:rPr lang="en-AU" dirty="0" err="1"/>
            <a:t>jurnal</a:t>
          </a:r>
          <a:r>
            <a:rPr lang="en-AU" dirty="0"/>
            <a:t> </a:t>
          </a:r>
          <a:r>
            <a:rPr lang="en-AU" dirty="0" err="1"/>
            <a:t>nasional</a:t>
          </a:r>
          <a:r>
            <a:rPr lang="en-AU" dirty="0"/>
            <a:t> </a:t>
          </a:r>
          <a:r>
            <a:rPr lang="en-AU" dirty="0" err="1"/>
            <a:t>terakreditasi</a:t>
          </a:r>
          <a:r>
            <a:rPr lang="en-AU" dirty="0"/>
            <a:t> SINTA 5 </a:t>
          </a:r>
          <a:r>
            <a:rPr lang="en-AU" dirty="0" err="1"/>
            <a:t>sampai</a:t>
          </a:r>
          <a:r>
            <a:rPr lang="en-AU" dirty="0"/>
            <a:t> 2; </a:t>
          </a:r>
          <a:endParaRPr lang="en-GB" dirty="0"/>
        </a:p>
      </dgm:t>
    </dgm:pt>
    <dgm:pt modelId="{2D660085-D266-444C-98FE-0B0A3EF2E730}" type="parTrans" cxnId="{CDA327B1-0DCF-974F-96B2-4C836BFF05C4}">
      <dgm:prSet/>
      <dgm:spPr/>
      <dgm:t>
        <a:bodyPr/>
        <a:lstStyle/>
        <a:p>
          <a:endParaRPr lang="en-GB"/>
        </a:p>
      </dgm:t>
    </dgm:pt>
    <dgm:pt modelId="{F80DC244-8C24-274E-BDE9-BA8110B5510E}" type="sibTrans" cxnId="{CDA327B1-0DCF-974F-96B2-4C836BFF05C4}">
      <dgm:prSet/>
      <dgm:spPr/>
      <dgm:t>
        <a:bodyPr/>
        <a:lstStyle/>
        <a:p>
          <a:endParaRPr lang="en-GB"/>
        </a:p>
      </dgm:t>
    </dgm:pt>
    <dgm:pt modelId="{EA2CA25C-07E4-FE43-A4EA-EA54D07B088E}">
      <dgm:prSet phldrT="[Text]"/>
      <dgm:spPr/>
      <dgm:t>
        <a:bodyPr/>
        <a:lstStyle/>
        <a:p>
          <a:r>
            <a:rPr lang="en-GB" b="1" dirty="0" err="1"/>
            <a:t>Luaran</a:t>
          </a:r>
          <a:r>
            <a:rPr lang="en-GB" b="1" dirty="0"/>
            <a:t> </a:t>
          </a:r>
          <a:r>
            <a:rPr lang="en-GB" b="1" dirty="0" err="1"/>
            <a:t>Wajib</a:t>
          </a:r>
          <a:endParaRPr lang="en-GB" b="1" dirty="0"/>
        </a:p>
      </dgm:t>
    </dgm:pt>
    <dgm:pt modelId="{C2D96427-B532-3D47-9451-58C1F9C245E0}" type="parTrans" cxnId="{44592696-4429-E643-AE83-3FDBC62CAFD3}">
      <dgm:prSet/>
      <dgm:spPr/>
      <dgm:t>
        <a:bodyPr/>
        <a:lstStyle/>
        <a:p>
          <a:endParaRPr lang="en-GB"/>
        </a:p>
      </dgm:t>
    </dgm:pt>
    <dgm:pt modelId="{E7269BD9-DE10-7C44-85AB-D5F766B1C989}" type="sibTrans" cxnId="{44592696-4429-E643-AE83-3FDBC62CAFD3}">
      <dgm:prSet/>
      <dgm:spPr/>
      <dgm:t>
        <a:bodyPr/>
        <a:lstStyle/>
        <a:p>
          <a:endParaRPr lang="en-GB"/>
        </a:p>
      </dgm:t>
    </dgm:pt>
    <dgm:pt modelId="{47A595B1-CBAD-2F4B-B243-5EC861B2567D}">
      <dgm:prSet phldrT="[Text]"/>
      <dgm:spPr/>
      <dgm:t>
        <a:bodyPr/>
        <a:lstStyle/>
        <a:p>
          <a:r>
            <a:rPr lang="en-GB" b="0" dirty="0" err="1"/>
            <a:t>Skema</a:t>
          </a:r>
          <a:r>
            <a:rPr lang="en-GB" b="0" dirty="0"/>
            <a:t> </a:t>
          </a:r>
          <a:r>
            <a:rPr lang="en-ID" b="0" dirty="0" err="1"/>
            <a:t>pendanaan</a:t>
          </a:r>
          <a:r>
            <a:rPr lang="en-ID" b="0" dirty="0"/>
            <a:t> </a:t>
          </a:r>
          <a:r>
            <a:rPr lang="en-ID" b="0" dirty="0" err="1"/>
            <a:t>penelitian</a:t>
          </a:r>
          <a:r>
            <a:rPr lang="en-ID" b="0" dirty="0"/>
            <a:t> yang </a:t>
          </a:r>
          <a:r>
            <a:rPr lang="en-ID" b="0" dirty="0" err="1"/>
            <a:t>diselenggarakan</a:t>
          </a:r>
          <a:r>
            <a:rPr lang="en-ID" b="0" dirty="0"/>
            <a:t> oleh </a:t>
          </a:r>
          <a:r>
            <a:rPr lang="en-ID" b="0" dirty="0" err="1"/>
            <a:t>Universitas</a:t>
          </a:r>
          <a:r>
            <a:rPr lang="en-ID" b="0" dirty="0"/>
            <a:t> KH. A. Wahab </a:t>
          </a:r>
          <a:r>
            <a:rPr lang="en-ID" b="0" dirty="0" err="1"/>
            <a:t>Hasbullah</a:t>
          </a:r>
          <a:r>
            <a:rPr lang="en-ID" b="0" dirty="0"/>
            <a:t> (UNWAHA) </a:t>
          </a:r>
          <a:r>
            <a:rPr lang="en-ID" b="0" dirty="0" err="1"/>
            <a:t>untuk</a:t>
          </a:r>
          <a:r>
            <a:rPr lang="en-ID" b="0" dirty="0"/>
            <a:t> </a:t>
          </a:r>
          <a:r>
            <a:rPr lang="en-ID" b="0" dirty="0" err="1"/>
            <a:t>mendorong</a:t>
          </a:r>
          <a:r>
            <a:rPr lang="en-ID" b="0" dirty="0"/>
            <a:t> dan </a:t>
          </a:r>
          <a:r>
            <a:rPr lang="en-ID" b="0" dirty="0" err="1"/>
            <a:t>memfasilitasi</a:t>
          </a:r>
          <a:r>
            <a:rPr lang="en-ID" b="0" dirty="0"/>
            <a:t> </a:t>
          </a:r>
          <a:r>
            <a:rPr lang="en-ID" b="0" dirty="0" err="1"/>
            <a:t>dosen</a:t>
          </a:r>
          <a:r>
            <a:rPr lang="en-ID" b="0" dirty="0"/>
            <a:t> </a:t>
          </a:r>
          <a:r>
            <a:rPr lang="en-ID" b="0" dirty="0" err="1"/>
            <a:t>dalam</a:t>
          </a:r>
          <a:r>
            <a:rPr lang="en-ID" b="0" dirty="0"/>
            <a:t> </a:t>
          </a:r>
          <a:r>
            <a:rPr lang="en-ID" b="0" dirty="0" err="1"/>
            <a:t>mengembangkan</a:t>
          </a:r>
          <a:r>
            <a:rPr lang="en-ID" b="0" dirty="0"/>
            <a:t> </a:t>
          </a:r>
          <a:r>
            <a:rPr lang="en-ID" b="0" dirty="0" err="1"/>
            <a:t>karya</a:t>
          </a:r>
          <a:r>
            <a:rPr lang="en-ID" b="0" dirty="0"/>
            <a:t> </a:t>
          </a:r>
          <a:r>
            <a:rPr lang="en-ID" b="0" dirty="0" err="1"/>
            <a:t>ilmiah</a:t>
          </a:r>
          <a:r>
            <a:rPr lang="en-ID" b="0" dirty="0"/>
            <a:t>, </a:t>
          </a:r>
          <a:r>
            <a:rPr lang="en-ID" b="0" dirty="0" err="1"/>
            <a:t>inovasi</a:t>
          </a:r>
          <a:r>
            <a:rPr lang="en-ID" b="0" dirty="0"/>
            <a:t>, </a:t>
          </a:r>
          <a:r>
            <a:rPr lang="en-ID" b="0" dirty="0" err="1"/>
            <a:t>serta</a:t>
          </a:r>
          <a:r>
            <a:rPr lang="en-ID" b="0" dirty="0"/>
            <a:t> </a:t>
          </a:r>
          <a:r>
            <a:rPr lang="en-ID" b="0" dirty="0" err="1"/>
            <a:t>kontribusi</a:t>
          </a:r>
          <a:r>
            <a:rPr lang="en-ID" b="0" dirty="0"/>
            <a:t> </a:t>
          </a:r>
          <a:r>
            <a:rPr lang="en-ID" b="0" dirty="0" err="1"/>
            <a:t>akademik</a:t>
          </a:r>
          <a:r>
            <a:rPr lang="en-ID" b="0" dirty="0"/>
            <a:t> yang </a:t>
          </a:r>
          <a:r>
            <a:rPr lang="en-ID" b="0" dirty="0" err="1"/>
            <a:t>relevan</a:t>
          </a:r>
          <a:r>
            <a:rPr lang="en-ID" b="0" dirty="0"/>
            <a:t> </a:t>
          </a:r>
          <a:r>
            <a:rPr lang="en-ID" b="0" dirty="0" err="1"/>
            <a:t>dengan</a:t>
          </a:r>
          <a:r>
            <a:rPr lang="en-ID" b="0" dirty="0"/>
            <a:t> </a:t>
          </a:r>
          <a:r>
            <a:rPr lang="en-ID" b="0" dirty="0" err="1"/>
            <a:t>pengembangan</a:t>
          </a:r>
          <a:r>
            <a:rPr lang="en-ID" b="0" dirty="0"/>
            <a:t> </a:t>
          </a:r>
          <a:r>
            <a:rPr lang="en-ID" b="0" dirty="0" err="1"/>
            <a:t>ilmu</a:t>
          </a:r>
          <a:r>
            <a:rPr lang="en-ID" b="0" dirty="0"/>
            <a:t> </a:t>
          </a:r>
          <a:r>
            <a:rPr lang="en-ID" b="0" dirty="0" err="1"/>
            <a:t>pengetahuan</a:t>
          </a:r>
          <a:r>
            <a:rPr lang="en-ID" b="0" dirty="0"/>
            <a:t>, </a:t>
          </a:r>
          <a:r>
            <a:rPr lang="en-ID" b="0" dirty="0" err="1"/>
            <a:t>teknologi</a:t>
          </a:r>
          <a:r>
            <a:rPr lang="en-ID" b="0" dirty="0"/>
            <a:t>, </a:t>
          </a:r>
          <a:r>
            <a:rPr lang="en-ID" b="0" dirty="0" err="1"/>
            <a:t>seni</a:t>
          </a:r>
          <a:r>
            <a:rPr lang="en-ID" b="0" dirty="0"/>
            <a:t>, dan </a:t>
          </a:r>
          <a:r>
            <a:rPr lang="en-ID" b="0" dirty="0" err="1"/>
            <a:t>budaya</a:t>
          </a:r>
          <a:r>
            <a:rPr lang="en-ID" b="0" dirty="0"/>
            <a:t>. Program </a:t>
          </a:r>
          <a:r>
            <a:rPr lang="en-ID" b="0" dirty="0" err="1"/>
            <a:t>ini</a:t>
          </a:r>
          <a:r>
            <a:rPr lang="en-ID" b="0" dirty="0"/>
            <a:t> </a:t>
          </a:r>
          <a:r>
            <a:rPr lang="en-ID" b="0" dirty="0" err="1"/>
            <a:t>dirancang</a:t>
          </a:r>
          <a:r>
            <a:rPr lang="en-ID" b="0" dirty="0"/>
            <a:t> </a:t>
          </a:r>
          <a:r>
            <a:rPr lang="en-ID" b="0" dirty="0" err="1"/>
            <a:t>sebagai</a:t>
          </a:r>
          <a:r>
            <a:rPr lang="en-ID" b="0" dirty="0"/>
            <a:t> </a:t>
          </a:r>
          <a:r>
            <a:rPr lang="en-ID" b="0" dirty="0" err="1"/>
            <a:t>sarana</a:t>
          </a:r>
          <a:r>
            <a:rPr lang="en-ID" b="0" dirty="0"/>
            <a:t> </a:t>
          </a:r>
          <a:r>
            <a:rPr lang="en-ID" b="0" dirty="0" err="1"/>
            <a:t>penguatan</a:t>
          </a:r>
          <a:r>
            <a:rPr lang="en-ID" b="0" dirty="0"/>
            <a:t> </a:t>
          </a:r>
          <a:r>
            <a:rPr lang="en-ID" b="0" dirty="0" err="1"/>
            <a:t>kapasitas</a:t>
          </a:r>
          <a:r>
            <a:rPr lang="en-ID" b="0" dirty="0"/>
            <a:t> </a:t>
          </a:r>
          <a:r>
            <a:rPr lang="en-ID" b="0" dirty="0" err="1"/>
            <a:t>penelitian</a:t>
          </a:r>
          <a:r>
            <a:rPr lang="en-ID" b="0" dirty="0"/>
            <a:t> internal, </a:t>
          </a:r>
          <a:r>
            <a:rPr lang="en-ID" b="0" dirty="0" err="1"/>
            <a:t>peningkatan</a:t>
          </a:r>
          <a:r>
            <a:rPr lang="en-ID" b="0" dirty="0"/>
            <a:t> </a:t>
          </a:r>
          <a:r>
            <a:rPr lang="en-ID" b="0" dirty="0" err="1"/>
            <a:t>mutu</a:t>
          </a:r>
          <a:r>
            <a:rPr lang="en-ID" b="0" dirty="0"/>
            <a:t> </a:t>
          </a:r>
          <a:r>
            <a:rPr lang="en-ID" b="0" dirty="0" err="1"/>
            <a:t>publikasi</a:t>
          </a:r>
          <a:r>
            <a:rPr lang="en-ID" b="0" dirty="0"/>
            <a:t>, </a:t>
          </a:r>
          <a:r>
            <a:rPr lang="en-ID" b="0" dirty="0" err="1"/>
            <a:t>serta</a:t>
          </a:r>
          <a:r>
            <a:rPr lang="en-ID" b="0" dirty="0"/>
            <a:t> </a:t>
          </a:r>
          <a:r>
            <a:rPr lang="en-ID" b="0" dirty="0" err="1"/>
            <a:t>pengembangan</a:t>
          </a:r>
          <a:r>
            <a:rPr lang="en-ID" b="0" dirty="0"/>
            <a:t> </a:t>
          </a:r>
          <a:r>
            <a:rPr lang="en-ID" b="0" dirty="0" err="1"/>
            <a:t>budaya</a:t>
          </a:r>
          <a:r>
            <a:rPr lang="en-ID" b="0" dirty="0"/>
            <a:t> </a:t>
          </a:r>
          <a:r>
            <a:rPr lang="en-ID" b="0" dirty="0" err="1"/>
            <a:t>riset</a:t>
          </a:r>
          <a:r>
            <a:rPr lang="en-ID" b="0" dirty="0"/>
            <a:t> di </a:t>
          </a:r>
          <a:r>
            <a:rPr lang="en-ID" b="0" dirty="0" err="1"/>
            <a:t>lingkungan</a:t>
          </a:r>
          <a:r>
            <a:rPr lang="en-ID" b="0" dirty="0"/>
            <a:t> UNWAHA.</a:t>
          </a:r>
          <a:endParaRPr lang="en-GB" b="0" dirty="0"/>
        </a:p>
      </dgm:t>
    </dgm:pt>
    <dgm:pt modelId="{D88965F6-1B12-1341-A0BC-8636877EC9A6}" type="parTrans" cxnId="{94841B24-0D29-4842-ACDF-8AFAC88B3174}">
      <dgm:prSet/>
      <dgm:spPr/>
      <dgm:t>
        <a:bodyPr/>
        <a:lstStyle/>
        <a:p>
          <a:endParaRPr lang="en-GB"/>
        </a:p>
      </dgm:t>
    </dgm:pt>
    <dgm:pt modelId="{345394F8-6ED6-A44F-8821-9B3032E36C17}" type="sibTrans" cxnId="{94841B24-0D29-4842-ACDF-8AFAC88B3174}">
      <dgm:prSet/>
      <dgm:spPr/>
      <dgm:t>
        <a:bodyPr/>
        <a:lstStyle/>
        <a:p>
          <a:endParaRPr lang="en-GB"/>
        </a:p>
      </dgm:t>
    </dgm:pt>
    <dgm:pt modelId="{CE3FF915-1B1C-F74C-B614-2FF58EB1A573}">
      <dgm:prSet phldrT="[Text]"/>
      <dgm:spPr/>
      <dgm:t>
        <a:bodyPr/>
        <a:lstStyle/>
        <a:p>
          <a:r>
            <a:rPr lang="en-US" dirty="0" err="1"/>
            <a:t>Maksimal</a:t>
          </a:r>
          <a:r>
            <a:rPr lang="en-US" dirty="0"/>
            <a:t> dana yang </a:t>
          </a:r>
          <a:r>
            <a:rPr lang="en-US" dirty="0" err="1"/>
            <a:t>diajukan</a:t>
          </a:r>
          <a:r>
            <a:rPr lang="en-US" dirty="0"/>
            <a:t> </a:t>
          </a:r>
          <a:r>
            <a:rPr lang="en-US" b="1" dirty="0"/>
            <a:t>Rp. 10.000.000 </a:t>
          </a:r>
          <a:endParaRPr lang="en-GB" dirty="0"/>
        </a:p>
      </dgm:t>
    </dgm:pt>
    <dgm:pt modelId="{B5A06CA6-A379-5B42-A385-E5CAA1210009}" type="parTrans" cxnId="{457D0E89-EA22-9F4F-A065-3F0F85A392A2}">
      <dgm:prSet/>
      <dgm:spPr/>
      <dgm:t>
        <a:bodyPr/>
        <a:lstStyle/>
        <a:p>
          <a:endParaRPr lang="en-GB"/>
        </a:p>
      </dgm:t>
    </dgm:pt>
    <dgm:pt modelId="{8BE94628-6CAB-064E-9D59-064CB1CE3B30}" type="sibTrans" cxnId="{457D0E89-EA22-9F4F-A065-3F0F85A392A2}">
      <dgm:prSet/>
      <dgm:spPr/>
      <dgm:t>
        <a:bodyPr/>
        <a:lstStyle/>
        <a:p>
          <a:endParaRPr lang="en-GB"/>
        </a:p>
      </dgm:t>
    </dgm:pt>
    <dgm:pt modelId="{09251892-5880-DC46-92E8-EA6B5BD0CC14}" type="pres">
      <dgm:prSet presAssocID="{E1E3CB3F-5509-7B4B-8BE6-2F2986CED29E}" presName="Name0" presStyleCnt="0">
        <dgm:presLayoutVars>
          <dgm:dir/>
          <dgm:animLvl val="lvl"/>
          <dgm:resizeHandles val="exact"/>
        </dgm:presLayoutVars>
      </dgm:prSet>
      <dgm:spPr/>
    </dgm:pt>
    <dgm:pt modelId="{72DC4D1E-1A41-4542-A386-CA7FA4F3CFC9}" type="pres">
      <dgm:prSet presAssocID="{A9573DA7-D449-D647-9F17-539C9D657C93}" presName="composite" presStyleCnt="0"/>
      <dgm:spPr/>
    </dgm:pt>
    <dgm:pt modelId="{79554B62-E30D-104A-9F95-78115DE27B14}" type="pres">
      <dgm:prSet presAssocID="{A9573DA7-D449-D647-9F17-539C9D657C9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F054332-8DE3-3245-9541-994164F8C45A}" type="pres">
      <dgm:prSet presAssocID="{A9573DA7-D449-D647-9F17-539C9D657C93}" presName="desTx" presStyleLbl="alignAccFollowNode1" presStyleIdx="0" presStyleCnt="3">
        <dgm:presLayoutVars>
          <dgm:bulletEnabled val="1"/>
        </dgm:presLayoutVars>
      </dgm:prSet>
      <dgm:spPr/>
    </dgm:pt>
    <dgm:pt modelId="{EF91EE6F-BC0C-F945-B4FD-B177A9555E41}" type="pres">
      <dgm:prSet presAssocID="{2D920E0C-2F51-7D4E-9100-C82F6B061C58}" presName="space" presStyleCnt="0"/>
      <dgm:spPr/>
    </dgm:pt>
    <dgm:pt modelId="{49B0DE5E-E832-E647-9D08-28420E4355E8}" type="pres">
      <dgm:prSet presAssocID="{EA2CA25C-07E4-FE43-A4EA-EA54D07B088E}" presName="composite" presStyleCnt="0"/>
      <dgm:spPr/>
    </dgm:pt>
    <dgm:pt modelId="{4AF99B51-B2FF-C248-BE30-8E27D2FDB499}" type="pres">
      <dgm:prSet presAssocID="{EA2CA25C-07E4-FE43-A4EA-EA54D07B088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78BA235F-EF7D-8442-92FE-98786095B81B}" type="pres">
      <dgm:prSet presAssocID="{EA2CA25C-07E4-FE43-A4EA-EA54D07B088E}" presName="desTx" presStyleLbl="alignAccFollowNode1" presStyleIdx="1" presStyleCnt="3">
        <dgm:presLayoutVars>
          <dgm:bulletEnabled val="1"/>
        </dgm:presLayoutVars>
      </dgm:prSet>
      <dgm:spPr/>
    </dgm:pt>
    <dgm:pt modelId="{8D2FD155-0E1D-D249-A372-93D86DEA4941}" type="pres">
      <dgm:prSet presAssocID="{E7269BD9-DE10-7C44-85AB-D5F766B1C989}" presName="space" presStyleCnt="0"/>
      <dgm:spPr/>
    </dgm:pt>
    <dgm:pt modelId="{9888E227-B0B9-244B-9F65-F23AE3FB4D34}" type="pres">
      <dgm:prSet presAssocID="{599AD919-249A-864B-8E42-CBBDB076F370}" presName="composite" presStyleCnt="0"/>
      <dgm:spPr/>
    </dgm:pt>
    <dgm:pt modelId="{655086F6-94A0-C042-A0CA-0C3DAEB2A594}" type="pres">
      <dgm:prSet presAssocID="{599AD919-249A-864B-8E42-CBBDB076F37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B16B84D-8528-074C-AC91-FD38EA50E175}" type="pres">
      <dgm:prSet presAssocID="{599AD919-249A-864B-8E42-CBBDB076F37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94841B24-0D29-4842-ACDF-8AFAC88B3174}" srcId="{A9573DA7-D449-D647-9F17-539C9D657C93}" destId="{47A595B1-CBAD-2F4B-B243-5EC861B2567D}" srcOrd="0" destOrd="0" parTransId="{D88965F6-1B12-1341-A0BC-8636877EC9A6}" sibTransId="{345394F8-6ED6-A44F-8821-9B3032E36C17}"/>
    <dgm:cxn modelId="{F2A06229-5257-B644-8B6C-571D8A7049A9}" type="presOf" srcId="{47A595B1-CBAD-2F4B-B243-5EC861B2567D}" destId="{7F054332-8DE3-3245-9541-994164F8C45A}" srcOrd="0" destOrd="0" presId="urn:microsoft.com/office/officeart/2005/8/layout/hList1"/>
    <dgm:cxn modelId="{C15D846D-5113-3E48-82A2-6B8B5D13FF69}" type="presOf" srcId="{A9573DA7-D449-D647-9F17-539C9D657C93}" destId="{79554B62-E30D-104A-9F95-78115DE27B14}" srcOrd="0" destOrd="0" presId="urn:microsoft.com/office/officeart/2005/8/layout/hList1"/>
    <dgm:cxn modelId="{711ADE4D-426E-F143-9B22-CC8DE6C5FE23}" type="presOf" srcId="{CE3FF915-1B1C-F74C-B614-2FF58EB1A573}" destId="{FB16B84D-8528-074C-AC91-FD38EA50E175}" srcOrd="0" destOrd="1" presId="urn:microsoft.com/office/officeart/2005/8/layout/hList1"/>
    <dgm:cxn modelId="{239CA271-AD54-BE4D-9259-0D407FF90DA5}" type="presOf" srcId="{599AD919-249A-864B-8E42-CBBDB076F370}" destId="{655086F6-94A0-C042-A0CA-0C3DAEB2A594}" srcOrd="0" destOrd="0" presId="urn:microsoft.com/office/officeart/2005/8/layout/hList1"/>
    <dgm:cxn modelId="{457D0E89-EA22-9F4F-A065-3F0F85A392A2}" srcId="{599AD919-249A-864B-8E42-CBBDB076F370}" destId="{CE3FF915-1B1C-F74C-B614-2FF58EB1A573}" srcOrd="1" destOrd="0" parTransId="{B5A06CA6-A379-5B42-A385-E5CAA1210009}" sibTransId="{8BE94628-6CAB-064E-9D59-064CB1CE3B30}"/>
    <dgm:cxn modelId="{095CE18B-FC54-B34D-8AF8-9EC137BFB4E9}" srcId="{EA2CA25C-07E4-FE43-A4EA-EA54D07B088E}" destId="{744B7BD6-21DE-2544-853D-E20479D6C574}" srcOrd="0" destOrd="0" parTransId="{15279D5B-9280-1440-A390-1613F07CC780}" sibTransId="{40AA5FF4-A25D-BA48-BD1B-4B82BB6CBFC9}"/>
    <dgm:cxn modelId="{44592696-4429-E643-AE83-3FDBC62CAFD3}" srcId="{E1E3CB3F-5509-7B4B-8BE6-2F2986CED29E}" destId="{EA2CA25C-07E4-FE43-A4EA-EA54D07B088E}" srcOrd="1" destOrd="0" parTransId="{C2D96427-B532-3D47-9451-58C1F9C245E0}" sibTransId="{E7269BD9-DE10-7C44-85AB-D5F766B1C989}"/>
    <dgm:cxn modelId="{B32E0F97-CEDA-EC4A-89DA-B11716B4197F}" type="presOf" srcId="{744B7BD6-21DE-2544-853D-E20479D6C574}" destId="{78BA235F-EF7D-8442-92FE-98786095B81B}" srcOrd="0" destOrd="0" presId="urn:microsoft.com/office/officeart/2005/8/layout/hList1"/>
    <dgm:cxn modelId="{81DEAFA7-18D6-0A49-8A8F-7EDBE3C7B136}" type="presOf" srcId="{33CBB821-7F9D-CE48-9E29-BC5FB671CCF4}" destId="{FB16B84D-8528-074C-AC91-FD38EA50E175}" srcOrd="0" destOrd="0" presId="urn:microsoft.com/office/officeart/2005/8/layout/hList1"/>
    <dgm:cxn modelId="{CDA327B1-0DCF-974F-96B2-4C836BFF05C4}" srcId="{EA2CA25C-07E4-FE43-A4EA-EA54D07B088E}" destId="{82CB1533-67C5-A145-852C-435A2D35B436}" srcOrd="1" destOrd="0" parTransId="{2D660085-D266-444C-98FE-0B0A3EF2E730}" sibTransId="{F80DC244-8C24-274E-BDE9-BA8110B5510E}"/>
    <dgm:cxn modelId="{B8F530B7-C5E8-204C-A640-9AA8722F165C}" srcId="{599AD919-249A-864B-8E42-CBBDB076F370}" destId="{33CBB821-7F9D-CE48-9E29-BC5FB671CCF4}" srcOrd="0" destOrd="0" parTransId="{F3D2FCC2-831F-784D-8DA5-C647E22E6E56}" sibTransId="{83338AFD-22D2-C441-A3FA-9F69F41C6B86}"/>
    <dgm:cxn modelId="{0AB09AB9-E5D8-5044-8BF9-3DEB1E8C04EB}" srcId="{E1E3CB3F-5509-7B4B-8BE6-2F2986CED29E}" destId="{599AD919-249A-864B-8E42-CBBDB076F370}" srcOrd="2" destOrd="0" parTransId="{E1EF22B7-8E0C-164B-B1E6-3CA7B3C12094}" sibTransId="{6E4A6C78-1765-9148-9A08-6F64FE38CCB0}"/>
    <dgm:cxn modelId="{C1271DBC-6FDF-B64C-AF4E-78A0C282D29E}" type="presOf" srcId="{82CB1533-67C5-A145-852C-435A2D35B436}" destId="{78BA235F-EF7D-8442-92FE-98786095B81B}" srcOrd="0" destOrd="1" presId="urn:microsoft.com/office/officeart/2005/8/layout/hList1"/>
    <dgm:cxn modelId="{E33FFFC0-D940-9747-B168-718A5C524316}" srcId="{E1E3CB3F-5509-7B4B-8BE6-2F2986CED29E}" destId="{A9573DA7-D449-D647-9F17-539C9D657C93}" srcOrd="0" destOrd="0" parTransId="{F86255F6-9FE4-4E4D-ADF0-AD6D4641F34A}" sibTransId="{2D920E0C-2F51-7D4E-9100-C82F6B061C58}"/>
    <dgm:cxn modelId="{F7066EDF-3DFF-1240-96F8-E6C88C3C8DFA}" type="presOf" srcId="{E1E3CB3F-5509-7B4B-8BE6-2F2986CED29E}" destId="{09251892-5880-DC46-92E8-EA6B5BD0CC14}" srcOrd="0" destOrd="0" presId="urn:microsoft.com/office/officeart/2005/8/layout/hList1"/>
    <dgm:cxn modelId="{A40AD1FD-C4B5-514F-87AD-7E97F33C8BBE}" type="presOf" srcId="{EA2CA25C-07E4-FE43-A4EA-EA54D07B088E}" destId="{4AF99B51-B2FF-C248-BE30-8E27D2FDB499}" srcOrd="0" destOrd="0" presId="urn:microsoft.com/office/officeart/2005/8/layout/hList1"/>
    <dgm:cxn modelId="{BD55F402-4D81-744C-8F08-3A4AF44F09C7}" type="presParOf" srcId="{09251892-5880-DC46-92E8-EA6B5BD0CC14}" destId="{72DC4D1E-1A41-4542-A386-CA7FA4F3CFC9}" srcOrd="0" destOrd="0" presId="urn:microsoft.com/office/officeart/2005/8/layout/hList1"/>
    <dgm:cxn modelId="{3EC76A38-181A-2D49-84AB-1F265DF69C02}" type="presParOf" srcId="{72DC4D1E-1A41-4542-A386-CA7FA4F3CFC9}" destId="{79554B62-E30D-104A-9F95-78115DE27B14}" srcOrd="0" destOrd="0" presId="urn:microsoft.com/office/officeart/2005/8/layout/hList1"/>
    <dgm:cxn modelId="{5BFB56B2-5C89-A041-A776-9427483F339D}" type="presParOf" srcId="{72DC4D1E-1A41-4542-A386-CA7FA4F3CFC9}" destId="{7F054332-8DE3-3245-9541-994164F8C45A}" srcOrd="1" destOrd="0" presId="urn:microsoft.com/office/officeart/2005/8/layout/hList1"/>
    <dgm:cxn modelId="{EAB9C1A6-2416-9A47-B527-BDDE6CF5C509}" type="presParOf" srcId="{09251892-5880-DC46-92E8-EA6B5BD0CC14}" destId="{EF91EE6F-BC0C-F945-B4FD-B177A9555E41}" srcOrd="1" destOrd="0" presId="urn:microsoft.com/office/officeart/2005/8/layout/hList1"/>
    <dgm:cxn modelId="{7B1FE1C3-EACE-0D41-AFFA-9EFFEE8F029C}" type="presParOf" srcId="{09251892-5880-DC46-92E8-EA6B5BD0CC14}" destId="{49B0DE5E-E832-E647-9D08-28420E4355E8}" srcOrd="2" destOrd="0" presId="urn:microsoft.com/office/officeart/2005/8/layout/hList1"/>
    <dgm:cxn modelId="{14A1B85A-15FD-9A41-BCC0-3A686510AC4A}" type="presParOf" srcId="{49B0DE5E-E832-E647-9D08-28420E4355E8}" destId="{4AF99B51-B2FF-C248-BE30-8E27D2FDB499}" srcOrd="0" destOrd="0" presId="urn:microsoft.com/office/officeart/2005/8/layout/hList1"/>
    <dgm:cxn modelId="{0D5B2498-29BC-5C44-8E0C-5DF193017FF3}" type="presParOf" srcId="{49B0DE5E-E832-E647-9D08-28420E4355E8}" destId="{78BA235F-EF7D-8442-92FE-98786095B81B}" srcOrd="1" destOrd="0" presId="urn:microsoft.com/office/officeart/2005/8/layout/hList1"/>
    <dgm:cxn modelId="{D6B8B3AD-9655-064D-A3BD-2FFCC27C2F2B}" type="presParOf" srcId="{09251892-5880-DC46-92E8-EA6B5BD0CC14}" destId="{8D2FD155-0E1D-D249-A372-93D86DEA4941}" srcOrd="3" destOrd="0" presId="urn:microsoft.com/office/officeart/2005/8/layout/hList1"/>
    <dgm:cxn modelId="{A1E9453A-19D2-2F43-AEDF-AB864228C355}" type="presParOf" srcId="{09251892-5880-DC46-92E8-EA6B5BD0CC14}" destId="{9888E227-B0B9-244B-9F65-F23AE3FB4D34}" srcOrd="4" destOrd="0" presId="urn:microsoft.com/office/officeart/2005/8/layout/hList1"/>
    <dgm:cxn modelId="{61A9F3EB-3D1D-4845-8308-253F4BC8BF72}" type="presParOf" srcId="{9888E227-B0B9-244B-9F65-F23AE3FB4D34}" destId="{655086F6-94A0-C042-A0CA-0C3DAEB2A594}" srcOrd="0" destOrd="0" presId="urn:microsoft.com/office/officeart/2005/8/layout/hList1"/>
    <dgm:cxn modelId="{BB9036A4-DA0E-EB49-A878-099F897748DE}" type="presParOf" srcId="{9888E227-B0B9-244B-9F65-F23AE3FB4D34}" destId="{FB16B84D-8528-074C-AC91-FD38EA50E17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53B5FA-462E-427D-BF42-E9FE6A6E38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D975DDD-F8FD-4C2D-BE60-EC03E2A227BD}">
      <dgm:prSet/>
      <dgm:spPr/>
      <dgm:t>
        <a:bodyPr/>
        <a:lstStyle/>
        <a:p>
          <a:r>
            <a:rPr lang="en-US"/>
            <a:t>1.   Luaran Wajib: </a:t>
          </a:r>
        </a:p>
      </dgm:t>
    </dgm:pt>
    <dgm:pt modelId="{2776E925-88C6-4423-B93B-16004FD4F63E}" type="parTrans" cxnId="{B56D6B55-D5FB-4B16-95F5-9D432016FB86}">
      <dgm:prSet/>
      <dgm:spPr/>
      <dgm:t>
        <a:bodyPr/>
        <a:lstStyle/>
        <a:p>
          <a:endParaRPr lang="en-US"/>
        </a:p>
      </dgm:t>
    </dgm:pt>
    <dgm:pt modelId="{1E258A9F-9894-4CE1-A3ED-DD969E353E74}" type="sibTrans" cxnId="{B56D6B55-D5FB-4B16-95F5-9D432016FB86}">
      <dgm:prSet/>
      <dgm:spPr/>
      <dgm:t>
        <a:bodyPr/>
        <a:lstStyle/>
        <a:p>
          <a:endParaRPr lang="en-US"/>
        </a:p>
      </dgm:t>
    </dgm:pt>
    <dgm:pt modelId="{80F27380-9794-4DF8-A2E1-A1A4F6ACF393}">
      <dgm:prSet/>
      <dgm:spPr/>
      <dgm:t>
        <a:bodyPr/>
        <a:lstStyle/>
        <a:p>
          <a:r>
            <a:rPr lang="en-US" dirty="0" err="1"/>
            <a:t>satu</a:t>
          </a:r>
          <a:r>
            <a:rPr lang="en-US" dirty="0"/>
            <a:t> </a:t>
          </a:r>
          <a:r>
            <a:rPr lang="en-US" dirty="0" err="1"/>
            <a:t>artikel</a:t>
          </a:r>
          <a:r>
            <a:rPr lang="en-US" dirty="0"/>
            <a:t> di </a:t>
          </a:r>
          <a:r>
            <a:rPr lang="en-US" dirty="0" err="1"/>
            <a:t>jurnal</a:t>
          </a:r>
          <a:r>
            <a:rPr lang="en-US" dirty="0"/>
            <a:t> </a:t>
          </a:r>
          <a:r>
            <a:rPr lang="en-US" dirty="0" err="1"/>
            <a:t>nasional</a:t>
          </a:r>
          <a:r>
            <a:rPr lang="en-US" dirty="0"/>
            <a:t> </a:t>
          </a:r>
          <a:r>
            <a:rPr lang="en-US" dirty="0" err="1"/>
            <a:t>terakreditasi</a:t>
          </a:r>
          <a:r>
            <a:rPr lang="en-US" dirty="0"/>
            <a:t> SINTA 1 </a:t>
          </a:r>
          <a:r>
            <a:rPr lang="en-US" dirty="0" err="1"/>
            <a:t>sampai</a:t>
          </a:r>
          <a:r>
            <a:rPr lang="en-US" dirty="0"/>
            <a:t> 6;</a:t>
          </a:r>
        </a:p>
      </dgm:t>
    </dgm:pt>
    <dgm:pt modelId="{979BAC2E-B233-40F5-A3BB-549BBB721CCF}" type="parTrans" cxnId="{5D9C4946-0907-4772-8946-86FB584D5D8D}">
      <dgm:prSet/>
      <dgm:spPr/>
      <dgm:t>
        <a:bodyPr/>
        <a:lstStyle/>
        <a:p>
          <a:endParaRPr lang="en-US"/>
        </a:p>
      </dgm:t>
    </dgm:pt>
    <dgm:pt modelId="{48889460-779F-4902-89D3-9D1B5AC1A343}" type="sibTrans" cxnId="{5D9C4946-0907-4772-8946-86FB584D5D8D}">
      <dgm:prSet/>
      <dgm:spPr/>
      <dgm:t>
        <a:bodyPr/>
        <a:lstStyle/>
        <a:p>
          <a:endParaRPr lang="en-US"/>
        </a:p>
      </dgm:t>
    </dgm:pt>
    <dgm:pt modelId="{95B6A5DA-17DA-4820-B05B-C868FFBC9834}">
      <dgm:prSet/>
      <dgm:spPr/>
      <dgm:t>
        <a:bodyPr/>
        <a:lstStyle/>
        <a:p>
          <a:r>
            <a:rPr lang="en-US"/>
            <a:t>satu artikel di jurnal ISSN</a:t>
          </a:r>
        </a:p>
      </dgm:t>
    </dgm:pt>
    <dgm:pt modelId="{A19705D6-25A3-4A4F-800F-3A434C92AE26}" type="parTrans" cxnId="{6ED9F01D-0B40-4F20-95B4-CFE929CAE27E}">
      <dgm:prSet/>
      <dgm:spPr/>
      <dgm:t>
        <a:bodyPr/>
        <a:lstStyle/>
        <a:p>
          <a:endParaRPr lang="en-US"/>
        </a:p>
      </dgm:t>
    </dgm:pt>
    <dgm:pt modelId="{0DE12765-77BB-45FF-85F3-36FACFA11D0D}" type="sibTrans" cxnId="{6ED9F01D-0B40-4F20-95B4-CFE929CAE27E}">
      <dgm:prSet/>
      <dgm:spPr/>
      <dgm:t>
        <a:bodyPr/>
        <a:lstStyle/>
        <a:p>
          <a:endParaRPr lang="en-US"/>
        </a:p>
      </dgm:t>
    </dgm:pt>
    <dgm:pt modelId="{22584848-420A-4733-A53F-794D4D216364}">
      <dgm:prSet/>
      <dgm:spPr/>
      <dgm:t>
        <a:bodyPr/>
        <a:lstStyle/>
        <a:p>
          <a:r>
            <a:rPr lang="en-US"/>
            <a:t>2.  Luaran Tambahan</a:t>
          </a:r>
        </a:p>
      </dgm:t>
    </dgm:pt>
    <dgm:pt modelId="{8F69A2B3-2284-439A-AB46-14A0F6EF0CE2}" type="parTrans" cxnId="{4720B847-EEE2-46CB-9511-BF1773BECC40}">
      <dgm:prSet/>
      <dgm:spPr/>
      <dgm:t>
        <a:bodyPr/>
        <a:lstStyle/>
        <a:p>
          <a:endParaRPr lang="en-US"/>
        </a:p>
      </dgm:t>
    </dgm:pt>
    <dgm:pt modelId="{5CACA23A-BE4D-4020-AFCB-5F62DC9349C9}" type="sibTrans" cxnId="{4720B847-EEE2-46CB-9511-BF1773BECC40}">
      <dgm:prSet/>
      <dgm:spPr/>
      <dgm:t>
        <a:bodyPr/>
        <a:lstStyle/>
        <a:p>
          <a:endParaRPr lang="en-US"/>
        </a:p>
      </dgm:t>
    </dgm:pt>
    <dgm:pt modelId="{C32B8E73-12D9-4331-88E3-20BC94991B14}">
      <dgm:prSet/>
      <dgm:spPr/>
      <dgm:t>
        <a:bodyPr/>
        <a:lstStyle/>
        <a:p>
          <a:r>
            <a:rPr lang="en-US"/>
            <a:t>Hak Kekayaan Intelektual (HKI): atau</a:t>
          </a:r>
        </a:p>
      </dgm:t>
    </dgm:pt>
    <dgm:pt modelId="{6F588DF0-DD69-40AB-AA60-D66ED4A4492D}" type="parTrans" cxnId="{892E816D-7730-46E0-9689-09E077DA2077}">
      <dgm:prSet/>
      <dgm:spPr/>
      <dgm:t>
        <a:bodyPr/>
        <a:lstStyle/>
        <a:p>
          <a:endParaRPr lang="en-US"/>
        </a:p>
      </dgm:t>
    </dgm:pt>
    <dgm:pt modelId="{DAECD828-1239-458A-8AA5-827C92FF2B6F}" type="sibTrans" cxnId="{892E816D-7730-46E0-9689-09E077DA2077}">
      <dgm:prSet/>
      <dgm:spPr/>
      <dgm:t>
        <a:bodyPr/>
        <a:lstStyle/>
        <a:p>
          <a:endParaRPr lang="en-US"/>
        </a:p>
      </dgm:t>
    </dgm:pt>
    <dgm:pt modelId="{4B04C705-E7F9-4076-AAF4-C0540AA1391A}">
      <dgm:prSet/>
      <dgm:spPr/>
      <dgm:t>
        <a:bodyPr/>
        <a:lstStyle/>
        <a:p>
          <a:r>
            <a:rPr lang="en-US"/>
            <a:t>satu buku hasil PkM ber-ISBN; atau</a:t>
          </a:r>
        </a:p>
      </dgm:t>
    </dgm:pt>
    <dgm:pt modelId="{732BA3C7-EB83-4450-AD3D-0090DAE557B9}" type="parTrans" cxnId="{D5943ABF-3F74-4549-9F97-B49BD7F656BD}">
      <dgm:prSet/>
      <dgm:spPr/>
      <dgm:t>
        <a:bodyPr/>
        <a:lstStyle/>
        <a:p>
          <a:endParaRPr lang="en-US"/>
        </a:p>
      </dgm:t>
    </dgm:pt>
    <dgm:pt modelId="{6FDA41CC-4F2C-4104-816B-A3E22AF506DC}" type="sibTrans" cxnId="{D5943ABF-3F74-4549-9F97-B49BD7F656BD}">
      <dgm:prSet/>
      <dgm:spPr/>
      <dgm:t>
        <a:bodyPr/>
        <a:lstStyle/>
        <a:p>
          <a:endParaRPr lang="en-US"/>
        </a:p>
      </dgm:t>
    </dgm:pt>
    <dgm:pt modelId="{759CC514-DF34-4153-8B7D-3BE8F3EDEE08}">
      <dgm:prSet/>
      <dgm:spPr/>
      <dgm:t>
        <a:bodyPr/>
        <a:lstStyle/>
        <a:p>
          <a:r>
            <a:rPr lang="en-US"/>
            <a:t>luaran Iptek Lainnya (Model, Prototype, Desain, Karya Seni, Rekayasa Sosial,  Teknologi Tepat Guna, Kebijakan)</a:t>
          </a:r>
        </a:p>
      </dgm:t>
    </dgm:pt>
    <dgm:pt modelId="{64EB2144-7FAF-4418-9DF8-97E92DE3CF54}" type="parTrans" cxnId="{60881080-E23D-4598-B6F8-6EDB5E4C1B8E}">
      <dgm:prSet/>
      <dgm:spPr/>
      <dgm:t>
        <a:bodyPr/>
        <a:lstStyle/>
        <a:p>
          <a:endParaRPr lang="en-US"/>
        </a:p>
      </dgm:t>
    </dgm:pt>
    <dgm:pt modelId="{488FF27C-43AD-490B-999A-C2B1C6A90438}" type="sibTrans" cxnId="{60881080-E23D-4598-B6F8-6EDB5E4C1B8E}">
      <dgm:prSet/>
      <dgm:spPr/>
      <dgm:t>
        <a:bodyPr/>
        <a:lstStyle/>
        <a:p>
          <a:endParaRPr lang="en-US"/>
        </a:p>
      </dgm:t>
    </dgm:pt>
    <dgm:pt modelId="{226155D9-2BA3-3943-8340-95BF994A85C9}" type="pres">
      <dgm:prSet presAssocID="{CC53B5FA-462E-427D-BF42-E9FE6A6E3858}" presName="linear" presStyleCnt="0">
        <dgm:presLayoutVars>
          <dgm:animLvl val="lvl"/>
          <dgm:resizeHandles val="exact"/>
        </dgm:presLayoutVars>
      </dgm:prSet>
      <dgm:spPr/>
    </dgm:pt>
    <dgm:pt modelId="{9B41EBD6-B6EA-AA4A-ADCF-3150F02700FA}" type="pres">
      <dgm:prSet presAssocID="{4D975DDD-F8FD-4C2D-BE60-EC03E2A227B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B0D76B2-A3E3-3943-9053-4FB9F87C7EFE}" type="pres">
      <dgm:prSet presAssocID="{4D975DDD-F8FD-4C2D-BE60-EC03E2A227BD}" presName="childText" presStyleLbl="revTx" presStyleIdx="0" presStyleCnt="2">
        <dgm:presLayoutVars>
          <dgm:bulletEnabled val="1"/>
        </dgm:presLayoutVars>
      </dgm:prSet>
      <dgm:spPr/>
    </dgm:pt>
    <dgm:pt modelId="{8D7FC187-784B-4C48-8B51-F40F2BAAD88C}" type="pres">
      <dgm:prSet presAssocID="{22584848-420A-4733-A53F-794D4D21636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B1BB4CA-C937-754E-AFAA-174D4C20B650}" type="pres">
      <dgm:prSet presAssocID="{22584848-420A-4733-A53F-794D4D21636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E2A280A-579D-5F44-8485-6AFFCA09FBA4}" type="presOf" srcId="{C32B8E73-12D9-4331-88E3-20BC94991B14}" destId="{CB1BB4CA-C937-754E-AFAA-174D4C20B650}" srcOrd="0" destOrd="0" presId="urn:microsoft.com/office/officeart/2005/8/layout/vList2"/>
    <dgm:cxn modelId="{6ED9F01D-0B40-4F20-95B4-CFE929CAE27E}" srcId="{4D975DDD-F8FD-4C2D-BE60-EC03E2A227BD}" destId="{95B6A5DA-17DA-4820-B05B-C868FFBC9834}" srcOrd="1" destOrd="0" parTransId="{A19705D6-25A3-4A4F-800F-3A434C92AE26}" sibTransId="{0DE12765-77BB-45FF-85F3-36FACFA11D0D}"/>
    <dgm:cxn modelId="{F3A9CE2A-1E2A-A146-9214-9B778FFCAF36}" type="presOf" srcId="{4B04C705-E7F9-4076-AAF4-C0540AA1391A}" destId="{CB1BB4CA-C937-754E-AFAA-174D4C20B650}" srcOrd="0" destOrd="1" presId="urn:microsoft.com/office/officeart/2005/8/layout/vList2"/>
    <dgm:cxn modelId="{6A18C33A-838C-AC41-8602-478D3B8A1A05}" type="presOf" srcId="{80F27380-9794-4DF8-A2E1-A1A4F6ACF393}" destId="{2B0D76B2-A3E3-3943-9053-4FB9F87C7EFE}" srcOrd="0" destOrd="0" presId="urn:microsoft.com/office/officeart/2005/8/layout/vList2"/>
    <dgm:cxn modelId="{C4431840-1D44-4342-8DA0-0541452EF908}" type="presOf" srcId="{22584848-420A-4733-A53F-794D4D216364}" destId="{8D7FC187-784B-4C48-8B51-F40F2BAAD88C}" srcOrd="0" destOrd="0" presId="urn:microsoft.com/office/officeart/2005/8/layout/vList2"/>
    <dgm:cxn modelId="{5D9C4946-0907-4772-8946-86FB584D5D8D}" srcId="{4D975DDD-F8FD-4C2D-BE60-EC03E2A227BD}" destId="{80F27380-9794-4DF8-A2E1-A1A4F6ACF393}" srcOrd="0" destOrd="0" parTransId="{979BAC2E-B233-40F5-A3BB-549BBB721CCF}" sibTransId="{48889460-779F-4902-89D3-9D1B5AC1A343}"/>
    <dgm:cxn modelId="{CA9CE166-36BF-624D-8BCD-F3035BD4B280}" type="presOf" srcId="{CC53B5FA-462E-427D-BF42-E9FE6A6E3858}" destId="{226155D9-2BA3-3943-8340-95BF994A85C9}" srcOrd="0" destOrd="0" presId="urn:microsoft.com/office/officeart/2005/8/layout/vList2"/>
    <dgm:cxn modelId="{4720B847-EEE2-46CB-9511-BF1773BECC40}" srcId="{CC53B5FA-462E-427D-BF42-E9FE6A6E3858}" destId="{22584848-420A-4733-A53F-794D4D216364}" srcOrd="1" destOrd="0" parTransId="{8F69A2B3-2284-439A-AB46-14A0F6EF0CE2}" sibTransId="{5CACA23A-BE4D-4020-AFCB-5F62DC9349C9}"/>
    <dgm:cxn modelId="{F1F6E649-214F-E645-AF61-6EA61C78AC7B}" type="presOf" srcId="{759CC514-DF34-4153-8B7D-3BE8F3EDEE08}" destId="{CB1BB4CA-C937-754E-AFAA-174D4C20B650}" srcOrd="0" destOrd="2" presId="urn:microsoft.com/office/officeart/2005/8/layout/vList2"/>
    <dgm:cxn modelId="{892E816D-7730-46E0-9689-09E077DA2077}" srcId="{22584848-420A-4733-A53F-794D4D216364}" destId="{C32B8E73-12D9-4331-88E3-20BC94991B14}" srcOrd="0" destOrd="0" parTransId="{6F588DF0-DD69-40AB-AA60-D66ED4A4492D}" sibTransId="{DAECD828-1239-458A-8AA5-827C92FF2B6F}"/>
    <dgm:cxn modelId="{B56D6B55-D5FB-4B16-95F5-9D432016FB86}" srcId="{CC53B5FA-462E-427D-BF42-E9FE6A6E3858}" destId="{4D975DDD-F8FD-4C2D-BE60-EC03E2A227BD}" srcOrd="0" destOrd="0" parTransId="{2776E925-88C6-4423-B93B-16004FD4F63E}" sibTransId="{1E258A9F-9894-4CE1-A3ED-DD969E353E74}"/>
    <dgm:cxn modelId="{60881080-E23D-4598-B6F8-6EDB5E4C1B8E}" srcId="{22584848-420A-4733-A53F-794D4D216364}" destId="{759CC514-DF34-4153-8B7D-3BE8F3EDEE08}" srcOrd="2" destOrd="0" parTransId="{64EB2144-7FAF-4418-9DF8-97E92DE3CF54}" sibTransId="{488FF27C-43AD-490B-999A-C2B1C6A90438}"/>
    <dgm:cxn modelId="{D5943ABF-3F74-4549-9F97-B49BD7F656BD}" srcId="{22584848-420A-4733-A53F-794D4D216364}" destId="{4B04C705-E7F9-4076-AAF4-C0540AA1391A}" srcOrd="1" destOrd="0" parTransId="{732BA3C7-EB83-4450-AD3D-0090DAE557B9}" sibTransId="{6FDA41CC-4F2C-4104-816B-A3E22AF506DC}"/>
    <dgm:cxn modelId="{3FC483EE-6AD4-7F48-8026-3B875093203F}" type="presOf" srcId="{95B6A5DA-17DA-4820-B05B-C868FFBC9834}" destId="{2B0D76B2-A3E3-3943-9053-4FB9F87C7EFE}" srcOrd="0" destOrd="1" presId="urn:microsoft.com/office/officeart/2005/8/layout/vList2"/>
    <dgm:cxn modelId="{7C84CFFA-DAAB-2147-B27C-98338CEE9CD0}" type="presOf" srcId="{4D975DDD-F8FD-4C2D-BE60-EC03E2A227BD}" destId="{9B41EBD6-B6EA-AA4A-ADCF-3150F02700FA}" srcOrd="0" destOrd="0" presId="urn:microsoft.com/office/officeart/2005/8/layout/vList2"/>
    <dgm:cxn modelId="{65E15219-2A64-5B4B-9164-D91375B11C13}" type="presParOf" srcId="{226155D9-2BA3-3943-8340-95BF994A85C9}" destId="{9B41EBD6-B6EA-AA4A-ADCF-3150F02700FA}" srcOrd="0" destOrd="0" presId="urn:microsoft.com/office/officeart/2005/8/layout/vList2"/>
    <dgm:cxn modelId="{64F2C9C3-022D-3C42-B689-1057A76DACE0}" type="presParOf" srcId="{226155D9-2BA3-3943-8340-95BF994A85C9}" destId="{2B0D76B2-A3E3-3943-9053-4FB9F87C7EFE}" srcOrd="1" destOrd="0" presId="urn:microsoft.com/office/officeart/2005/8/layout/vList2"/>
    <dgm:cxn modelId="{9A3B4BBA-6586-EA4F-A584-328E61062BB0}" type="presParOf" srcId="{226155D9-2BA3-3943-8340-95BF994A85C9}" destId="{8D7FC187-784B-4C48-8B51-F40F2BAAD88C}" srcOrd="2" destOrd="0" presId="urn:microsoft.com/office/officeart/2005/8/layout/vList2"/>
    <dgm:cxn modelId="{F132B12F-F30B-6942-889D-A85964AA9378}" type="presParOf" srcId="{226155D9-2BA3-3943-8340-95BF994A85C9}" destId="{CB1BB4CA-C937-754E-AFAA-174D4C20B65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79BE9A0-56FE-4123-A411-519D1276F84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658C879-C12B-41B4-A816-2A3AD9B5C17E}">
      <dgm:prSet/>
      <dgm:spPr/>
      <dgm:t>
        <a:bodyPr/>
        <a:lstStyle/>
        <a:p>
          <a:r>
            <a:rPr lang="en-US"/>
            <a:t>Maksimal dana pengabdian yang diakses adalah Rp. 5.000.000</a:t>
          </a:r>
        </a:p>
      </dgm:t>
    </dgm:pt>
    <dgm:pt modelId="{1CFCA562-16C3-4BB1-A21A-8291B33B3E41}" type="parTrans" cxnId="{0E419C07-ED40-40BC-B810-E5AB80BAD1C7}">
      <dgm:prSet/>
      <dgm:spPr/>
      <dgm:t>
        <a:bodyPr/>
        <a:lstStyle/>
        <a:p>
          <a:endParaRPr lang="en-US"/>
        </a:p>
      </dgm:t>
    </dgm:pt>
    <dgm:pt modelId="{4CAA4344-CB09-4CEA-A79F-339923292990}" type="sibTrans" cxnId="{0E419C07-ED40-40BC-B810-E5AB80BAD1C7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F257C9B5-2B93-4604-8E25-3B1B46AA6A79}">
      <dgm:prSet/>
      <dgm:spPr/>
      <dgm:t>
        <a:bodyPr/>
        <a:lstStyle/>
        <a:p>
          <a:r>
            <a:rPr lang="en-US" dirty="0" err="1"/>
            <a:t>Biaya</a:t>
          </a:r>
          <a:r>
            <a:rPr lang="en-US" dirty="0"/>
            <a:t> </a:t>
          </a:r>
          <a:r>
            <a:rPr lang="en-US" dirty="0" err="1"/>
            <a:t>Operasional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nilai</a:t>
          </a:r>
          <a:r>
            <a:rPr lang="en-US" dirty="0"/>
            <a:t> </a:t>
          </a:r>
          <a:r>
            <a:rPr lang="en-US" dirty="0" err="1"/>
            <a:t>kontrak</a:t>
          </a:r>
          <a:r>
            <a:rPr lang="en-US" dirty="0"/>
            <a:t> </a:t>
          </a:r>
          <a:r>
            <a:rPr lang="en-US" dirty="0" err="1"/>
            <a:t>meliputi</a:t>
          </a:r>
          <a:r>
            <a:rPr lang="en-US" dirty="0"/>
            <a:t>: </a:t>
          </a:r>
          <a:r>
            <a:rPr lang="en-US" dirty="0" err="1"/>
            <a:t>perjalanan</a:t>
          </a:r>
          <a:r>
            <a:rPr lang="en-US" dirty="0"/>
            <a:t>, </a:t>
          </a:r>
          <a:r>
            <a:rPr lang="en-US" dirty="0" err="1"/>
            <a:t>peralatan</a:t>
          </a:r>
          <a:r>
            <a:rPr lang="en-US" dirty="0"/>
            <a:t>, </a:t>
          </a:r>
          <a:r>
            <a:rPr lang="en-US" dirty="0" err="1"/>
            <a:t>bahan</a:t>
          </a:r>
          <a:r>
            <a:rPr lang="en-US" dirty="0"/>
            <a:t> </a:t>
          </a:r>
          <a:r>
            <a:rPr lang="en-US" dirty="0" err="1"/>
            <a:t>habis</a:t>
          </a:r>
          <a:r>
            <a:rPr lang="en-US" dirty="0"/>
            <a:t> </a:t>
          </a:r>
          <a:r>
            <a:rPr lang="en-US" dirty="0" err="1"/>
            <a:t>pakai</a:t>
          </a:r>
          <a:r>
            <a:rPr lang="en-US" dirty="0"/>
            <a:t>, </a:t>
          </a:r>
          <a:r>
            <a:rPr lang="en-US" dirty="0" err="1"/>
            <a:t>maupun</a:t>
          </a:r>
          <a:r>
            <a:rPr lang="en-US" dirty="0"/>
            <a:t> </a:t>
          </a:r>
          <a:r>
            <a:rPr lang="en-US" dirty="0" err="1"/>
            <a:t>sewa</a:t>
          </a:r>
          <a:r>
            <a:rPr lang="en-US" dirty="0"/>
            <a:t> </a:t>
          </a:r>
          <a:r>
            <a:rPr lang="en-US" dirty="0" err="1"/>
            <a:t>laboratorium</a:t>
          </a:r>
          <a:r>
            <a:rPr lang="en-US" dirty="0"/>
            <a:t>.</a:t>
          </a:r>
        </a:p>
      </dgm:t>
    </dgm:pt>
    <dgm:pt modelId="{C0D8132E-7674-4F9D-9C84-5740E410CAED}" type="parTrans" cxnId="{5925056D-9D40-4ABB-8231-3617075DAE4F}">
      <dgm:prSet/>
      <dgm:spPr/>
      <dgm:t>
        <a:bodyPr/>
        <a:lstStyle/>
        <a:p>
          <a:endParaRPr lang="en-US"/>
        </a:p>
      </dgm:t>
    </dgm:pt>
    <dgm:pt modelId="{7310287B-8977-4776-84B2-88E64430D3F0}" type="sibTrans" cxnId="{5925056D-9D40-4ABB-8231-3617075DAE4F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4767802A-3371-8440-8F8D-19987BBD58B8}" type="pres">
      <dgm:prSet presAssocID="{279BE9A0-56FE-4123-A411-519D1276F842}" presName="Name0" presStyleCnt="0">
        <dgm:presLayoutVars>
          <dgm:animLvl val="lvl"/>
          <dgm:resizeHandles val="exact"/>
        </dgm:presLayoutVars>
      </dgm:prSet>
      <dgm:spPr/>
    </dgm:pt>
    <dgm:pt modelId="{C2386EAC-29A5-8F4C-B52E-4FBB03727747}" type="pres">
      <dgm:prSet presAssocID="{8658C879-C12B-41B4-A816-2A3AD9B5C17E}" presName="compositeNode" presStyleCnt="0">
        <dgm:presLayoutVars>
          <dgm:bulletEnabled val="1"/>
        </dgm:presLayoutVars>
      </dgm:prSet>
      <dgm:spPr/>
    </dgm:pt>
    <dgm:pt modelId="{AEA53E1B-BC0E-E84D-87B4-80F0FD952BD5}" type="pres">
      <dgm:prSet presAssocID="{8658C879-C12B-41B4-A816-2A3AD9B5C17E}" presName="bgRect" presStyleLbl="alignNode1" presStyleIdx="0" presStyleCnt="2"/>
      <dgm:spPr/>
    </dgm:pt>
    <dgm:pt modelId="{77D51F73-7FE4-F543-8807-3AF3A51DE07D}" type="pres">
      <dgm:prSet presAssocID="{4CAA4344-CB09-4CEA-A79F-339923292990}" presName="sibTransNodeRect" presStyleLbl="alignNode1" presStyleIdx="0" presStyleCnt="2">
        <dgm:presLayoutVars>
          <dgm:chMax val="0"/>
          <dgm:bulletEnabled val="1"/>
        </dgm:presLayoutVars>
      </dgm:prSet>
      <dgm:spPr/>
    </dgm:pt>
    <dgm:pt modelId="{D1ACD5CB-3470-1E48-947C-FB019206AE67}" type="pres">
      <dgm:prSet presAssocID="{8658C879-C12B-41B4-A816-2A3AD9B5C17E}" presName="nodeRect" presStyleLbl="alignNode1" presStyleIdx="0" presStyleCnt="2">
        <dgm:presLayoutVars>
          <dgm:bulletEnabled val="1"/>
        </dgm:presLayoutVars>
      </dgm:prSet>
      <dgm:spPr/>
    </dgm:pt>
    <dgm:pt modelId="{5E94346A-5587-8445-9F87-C64D41288066}" type="pres">
      <dgm:prSet presAssocID="{4CAA4344-CB09-4CEA-A79F-339923292990}" presName="sibTrans" presStyleCnt="0"/>
      <dgm:spPr/>
    </dgm:pt>
    <dgm:pt modelId="{F8671AFD-5FA7-C44D-B9F7-D2AC9D29B791}" type="pres">
      <dgm:prSet presAssocID="{F257C9B5-2B93-4604-8E25-3B1B46AA6A79}" presName="compositeNode" presStyleCnt="0">
        <dgm:presLayoutVars>
          <dgm:bulletEnabled val="1"/>
        </dgm:presLayoutVars>
      </dgm:prSet>
      <dgm:spPr/>
    </dgm:pt>
    <dgm:pt modelId="{E0FFB101-7B8C-F04F-9A57-3F4BCFDF7285}" type="pres">
      <dgm:prSet presAssocID="{F257C9B5-2B93-4604-8E25-3B1B46AA6A79}" presName="bgRect" presStyleLbl="alignNode1" presStyleIdx="1" presStyleCnt="2"/>
      <dgm:spPr/>
    </dgm:pt>
    <dgm:pt modelId="{79CC95A0-5CFA-5B40-95A7-168A29013C1C}" type="pres">
      <dgm:prSet presAssocID="{7310287B-8977-4776-84B2-88E64430D3F0}" presName="sibTransNodeRect" presStyleLbl="alignNode1" presStyleIdx="1" presStyleCnt="2">
        <dgm:presLayoutVars>
          <dgm:chMax val="0"/>
          <dgm:bulletEnabled val="1"/>
        </dgm:presLayoutVars>
      </dgm:prSet>
      <dgm:spPr/>
    </dgm:pt>
    <dgm:pt modelId="{EAD5B2F2-EFF9-CE45-8FD6-3450E7CEF832}" type="pres">
      <dgm:prSet presAssocID="{F257C9B5-2B93-4604-8E25-3B1B46AA6A79}" presName="nodeRect" presStyleLbl="alignNode1" presStyleIdx="1" presStyleCnt="2">
        <dgm:presLayoutVars>
          <dgm:bulletEnabled val="1"/>
        </dgm:presLayoutVars>
      </dgm:prSet>
      <dgm:spPr/>
    </dgm:pt>
  </dgm:ptLst>
  <dgm:cxnLst>
    <dgm:cxn modelId="{0E419C07-ED40-40BC-B810-E5AB80BAD1C7}" srcId="{279BE9A0-56FE-4123-A411-519D1276F842}" destId="{8658C879-C12B-41B4-A816-2A3AD9B5C17E}" srcOrd="0" destOrd="0" parTransId="{1CFCA562-16C3-4BB1-A21A-8291B33B3E41}" sibTransId="{4CAA4344-CB09-4CEA-A79F-339923292990}"/>
    <dgm:cxn modelId="{EC8C2510-C8DA-ED46-A870-B59BA84C18D6}" type="presOf" srcId="{4CAA4344-CB09-4CEA-A79F-339923292990}" destId="{77D51F73-7FE4-F543-8807-3AF3A51DE07D}" srcOrd="0" destOrd="0" presId="urn:microsoft.com/office/officeart/2016/7/layout/LinearBlockProcessNumbered"/>
    <dgm:cxn modelId="{F6A76D23-D8E7-7447-AF04-59904A663CD6}" type="presOf" srcId="{8658C879-C12B-41B4-A816-2A3AD9B5C17E}" destId="{D1ACD5CB-3470-1E48-947C-FB019206AE67}" srcOrd="1" destOrd="0" presId="urn:microsoft.com/office/officeart/2016/7/layout/LinearBlockProcessNumbered"/>
    <dgm:cxn modelId="{64736945-6956-B341-B153-2700E3DA8439}" type="presOf" srcId="{F257C9B5-2B93-4604-8E25-3B1B46AA6A79}" destId="{E0FFB101-7B8C-F04F-9A57-3F4BCFDF7285}" srcOrd="0" destOrd="0" presId="urn:microsoft.com/office/officeart/2016/7/layout/LinearBlockProcessNumbered"/>
    <dgm:cxn modelId="{1D294566-CD42-0642-A93F-1DA6965FF5C9}" type="presOf" srcId="{8658C879-C12B-41B4-A816-2A3AD9B5C17E}" destId="{AEA53E1B-BC0E-E84D-87B4-80F0FD952BD5}" srcOrd="0" destOrd="0" presId="urn:microsoft.com/office/officeart/2016/7/layout/LinearBlockProcessNumbered"/>
    <dgm:cxn modelId="{5925056D-9D40-4ABB-8231-3617075DAE4F}" srcId="{279BE9A0-56FE-4123-A411-519D1276F842}" destId="{F257C9B5-2B93-4604-8E25-3B1B46AA6A79}" srcOrd="1" destOrd="0" parTransId="{C0D8132E-7674-4F9D-9C84-5740E410CAED}" sibTransId="{7310287B-8977-4776-84B2-88E64430D3F0}"/>
    <dgm:cxn modelId="{1900C693-011B-C242-98C6-C418C2D759DB}" type="presOf" srcId="{279BE9A0-56FE-4123-A411-519D1276F842}" destId="{4767802A-3371-8440-8F8D-19987BBD58B8}" srcOrd="0" destOrd="0" presId="urn:microsoft.com/office/officeart/2016/7/layout/LinearBlockProcessNumbered"/>
    <dgm:cxn modelId="{BF9699A0-8DB5-8D46-ADEA-37F13CDC46DD}" type="presOf" srcId="{7310287B-8977-4776-84B2-88E64430D3F0}" destId="{79CC95A0-5CFA-5B40-95A7-168A29013C1C}" srcOrd="0" destOrd="0" presId="urn:microsoft.com/office/officeart/2016/7/layout/LinearBlockProcessNumbered"/>
    <dgm:cxn modelId="{031C5AB4-D5D3-7443-ADFB-D555EC651FF9}" type="presOf" srcId="{F257C9B5-2B93-4604-8E25-3B1B46AA6A79}" destId="{EAD5B2F2-EFF9-CE45-8FD6-3450E7CEF832}" srcOrd="1" destOrd="0" presId="urn:microsoft.com/office/officeart/2016/7/layout/LinearBlockProcessNumbered"/>
    <dgm:cxn modelId="{F6C43311-17E9-7B49-8DCC-1864547E5701}" type="presParOf" srcId="{4767802A-3371-8440-8F8D-19987BBD58B8}" destId="{C2386EAC-29A5-8F4C-B52E-4FBB03727747}" srcOrd="0" destOrd="0" presId="urn:microsoft.com/office/officeart/2016/7/layout/LinearBlockProcessNumbered"/>
    <dgm:cxn modelId="{9DE772C3-A4F1-4640-8BD4-AC4C3397A8DB}" type="presParOf" srcId="{C2386EAC-29A5-8F4C-B52E-4FBB03727747}" destId="{AEA53E1B-BC0E-E84D-87B4-80F0FD952BD5}" srcOrd="0" destOrd="0" presId="urn:microsoft.com/office/officeart/2016/7/layout/LinearBlockProcessNumbered"/>
    <dgm:cxn modelId="{F082E394-CF81-664D-B597-1F5BFFAE7E3C}" type="presParOf" srcId="{C2386EAC-29A5-8F4C-B52E-4FBB03727747}" destId="{77D51F73-7FE4-F543-8807-3AF3A51DE07D}" srcOrd="1" destOrd="0" presId="urn:microsoft.com/office/officeart/2016/7/layout/LinearBlockProcessNumbered"/>
    <dgm:cxn modelId="{EC76772A-5212-2542-9299-01EBC2EE910C}" type="presParOf" srcId="{C2386EAC-29A5-8F4C-B52E-4FBB03727747}" destId="{D1ACD5CB-3470-1E48-947C-FB019206AE67}" srcOrd="2" destOrd="0" presId="urn:microsoft.com/office/officeart/2016/7/layout/LinearBlockProcessNumbered"/>
    <dgm:cxn modelId="{EB158878-F952-1E43-9B05-1E6383A7D155}" type="presParOf" srcId="{4767802A-3371-8440-8F8D-19987BBD58B8}" destId="{5E94346A-5587-8445-9F87-C64D41288066}" srcOrd="1" destOrd="0" presId="urn:microsoft.com/office/officeart/2016/7/layout/LinearBlockProcessNumbered"/>
    <dgm:cxn modelId="{A83CD8A3-01B7-9E4E-BCF9-56276EB223A3}" type="presParOf" srcId="{4767802A-3371-8440-8F8D-19987BBD58B8}" destId="{F8671AFD-5FA7-C44D-B9F7-D2AC9D29B791}" srcOrd="2" destOrd="0" presId="urn:microsoft.com/office/officeart/2016/7/layout/LinearBlockProcessNumbered"/>
    <dgm:cxn modelId="{C9EECC14-470E-9047-AE06-BB3C555B34CC}" type="presParOf" srcId="{F8671AFD-5FA7-C44D-B9F7-D2AC9D29B791}" destId="{E0FFB101-7B8C-F04F-9A57-3F4BCFDF7285}" srcOrd="0" destOrd="0" presId="urn:microsoft.com/office/officeart/2016/7/layout/LinearBlockProcessNumbered"/>
    <dgm:cxn modelId="{DDCB091A-913A-DE40-863E-D6A63CCFBC3C}" type="presParOf" srcId="{F8671AFD-5FA7-C44D-B9F7-D2AC9D29B791}" destId="{79CC95A0-5CFA-5B40-95A7-168A29013C1C}" srcOrd="1" destOrd="0" presId="urn:microsoft.com/office/officeart/2016/7/layout/LinearBlockProcessNumbered"/>
    <dgm:cxn modelId="{94DD3A84-C5BA-2B47-8037-896AD063E51E}" type="presParOf" srcId="{F8671AFD-5FA7-C44D-B9F7-D2AC9D29B791}" destId="{EAD5B2F2-EFF9-CE45-8FD6-3450E7CEF832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54B62-E30D-104A-9F95-78115DE27B14}">
      <dsp:nvSpPr>
        <dsp:cNvPr id="0" name=""/>
        <dsp:cNvSpPr/>
      </dsp:nvSpPr>
      <dsp:spPr>
        <a:xfrm>
          <a:off x="3527" y="122550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Luaran</a:t>
          </a:r>
          <a:r>
            <a:rPr lang="en-GB" sz="1300" b="1" kern="1200" dirty="0"/>
            <a:t> </a:t>
          </a:r>
          <a:r>
            <a:rPr lang="en-GB" sz="1300" b="1" kern="1200" dirty="0" err="1"/>
            <a:t>Wajib</a:t>
          </a:r>
          <a:endParaRPr lang="en-GB" sz="1300" b="1" kern="1200" dirty="0"/>
        </a:p>
      </dsp:txBody>
      <dsp:txXfrm>
        <a:off x="3527" y="122550"/>
        <a:ext cx="3439045" cy="405688"/>
      </dsp:txXfrm>
    </dsp:sp>
    <dsp:sp modelId="{7F054332-8DE3-3245-9541-994164F8C45A}">
      <dsp:nvSpPr>
        <dsp:cNvPr id="0" name=""/>
        <dsp:cNvSpPr/>
      </dsp:nvSpPr>
      <dsp:spPr>
        <a:xfrm>
          <a:off x="3527" y="528238"/>
          <a:ext cx="3439045" cy="47037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100"/>
            <a:buFont typeface="AvenirNext" panose="020B0503020202020204" pitchFamily="34" charset="0"/>
            <a:buAutoNum type="alphaLcParenR"/>
          </a:pPr>
          <a:r>
            <a:rPr lang="en-AU" sz="1300" kern="1200" dirty="0"/>
            <a:t> Artikel di </a:t>
          </a:r>
          <a:r>
            <a:rPr lang="en-AU" sz="1300" kern="1200" dirty="0" err="1"/>
            <a:t>jurnal</a:t>
          </a:r>
          <a:r>
            <a:rPr lang="en-AU" sz="1300" kern="1200" dirty="0"/>
            <a:t> </a:t>
          </a:r>
          <a:r>
            <a:rPr lang="en-AU" sz="1300" kern="1200" dirty="0" err="1"/>
            <a:t>internasional</a:t>
          </a:r>
          <a:r>
            <a:rPr lang="en-AU" sz="1300" kern="1200" dirty="0"/>
            <a:t> </a:t>
          </a:r>
          <a:r>
            <a:rPr lang="en-AU" sz="1300" kern="1200" dirty="0" err="1"/>
            <a:t>terindeks</a:t>
          </a:r>
          <a:r>
            <a:rPr lang="en-AU" sz="1300" kern="1200" dirty="0"/>
            <a:t> pada basis data </a:t>
          </a:r>
          <a:r>
            <a:rPr lang="en-AU" sz="1300" kern="1200" dirty="0" err="1"/>
            <a:t>internasional</a:t>
          </a:r>
          <a:r>
            <a:rPr lang="en-AU" sz="1300" kern="1200" dirty="0"/>
            <a:t> </a:t>
          </a:r>
          <a:r>
            <a:rPr lang="en-AU" sz="1300" kern="1200" dirty="0" err="1"/>
            <a:t>bereputasi</a:t>
          </a:r>
          <a:r>
            <a:rPr lang="en-AU" sz="1300" kern="1200" dirty="0"/>
            <a:t>*; </a:t>
          </a:r>
          <a:r>
            <a:rPr lang="en-AU" sz="1300" kern="1200" dirty="0" err="1"/>
            <a:t>atau</a:t>
          </a:r>
          <a:r>
            <a:rPr lang="en-AU" sz="1300" kern="1200" dirty="0"/>
            <a:t> 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100"/>
            <a:buFont typeface="AvenirNext" panose="020B0503020202020204" pitchFamily="34" charset="0"/>
            <a:buAutoNum type="alphaLcParenR"/>
          </a:pPr>
          <a:r>
            <a:rPr lang="en-AU" sz="1300" kern="1200" dirty="0"/>
            <a:t> Artikel di </a:t>
          </a:r>
          <a:r>
            <a:rPr lang="en-AU" sz="1300" kern="1200" dirty="0" err="1"/>
            <a:t>jurnal</a:t>
          </a:r>
          <a:r>
            <a:rPr lang="en-AU" sz="1300" kern="1200" dirty="0"/>
            <a:t> </a:t>
          </a:r>
          <a:r>
            <a:rPr lang="en-AU" sz="1300" kern="1200" dirty="0" err="1"/>
            <a:t>internasional</a:t>
          </a:r>
          <a:r>
            <a:rPr lang="en-AU" sz="1300" kern="1200" dirty="0"/>
            <a:t>; </a:t>
          </a:r>
          <a:r>
            <a:rPr lang="en-AU" sz="1300" kern="1200" dirty="0" err="1"/>
            <a:t>atau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100"/>
            <a:buFont typeface="AvenirNext" panose="020B0503020202020204" pitchFamily="34" charset="0"/>
            <a:buAutoNum type="alphaLcParenR"/>
          </a:pPr>
          <a:r>
            <a:rPr lang="en-AU" sz="1300" kern="1200" dirty="0"/>
            <a:t> Artikel di </a:t>
          </a:r>
          <a:r>
            <a:rPr lang="en-AU" sz="1300" kern="1200" dirty="0" err="1"/>
            <a:t>jurnal</a:t>
          </a:r>
          <a:r>
            <a:rPr lang="en-AU" sz="1300" kern="1200" dirty="0"/>
            <a:t> </a:t>
          </a:r>
          <a:r>
            <a:rPr lang="en-AU" sz="1300" kern="1200" dirty="0" err="1"/>
            <a:t>nasional</a:t>
          </a:r>
          <a:r>
            <a:rPr lang="en-AU" sz="1300" kern="1200" dirty="0"/>
            <a:t> </a:t>
          </a:r>
          <a:r>
            <a:rPr lang="en-AU" sz="1300" kern="1200" dirty="0" err="1"/>
            <a:t>terakreditasi</a:t>
          </a:r>
          <a:r>
            <a:rPr lang="en-AU" sz="1300" kern="1200" dirty="0"/>
            <a:t> SINTA 1 </a:t>
          </a:r>
          <a:r>
            <a:rPr lang="en-AU" sz="1300" kern="1200" dirty="0" err="1"/>
            <a:t>sampai</a:t>
          </a:r>
          <a:r>
            <a:rPr lang="en-AU" sz="1300" kern="1200" dirty="0"/>
            <a:t> 2*; </a:t>
          </a:r>
        </a:p>
      </dsp:txBody>
      <dsp:txXfrm>
        <a:off x="3527" y="528238"/>
        <a:ext cx="3439045" cy="4703729"/>
      </dsp:txXfrm>
    </dsp:sp>
    <dsp:sp modelId="{655086F6-94A0-C042-A0CA-0C3DAEB2A594}">
      <dsp:nvSpPr>
        <dsp:cNvPr id="0" name=""/>
        <dsp:cNvSpPr/>
      </dsp:nvSpPr>
      <dsp:spPr>
        <a:xfrm>
          <a:off x="3924039" y="122550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Persyaratan</a:t>
          </a:r>
          <a:r>
            <a:rPr lang="en-GB" sz="1300" b="1" kern="1200" dirty="0"/>
            <a:t> (1)</a:t>
          </a:r>
        </a:p>
      </dsp:txBody>
      <dsp:txXfrm>
        <a:off x="3924039" y="122550"/>
        <a:ext cx="3439045" cy="405688"/>
      </dsp:txXfrm>
    </dsp:sp>
    <dsp:sp modelId="{FB16B84D-8528-074C-AC91-FD38EA50E175}">
      <dsp:nvSpPr>
        <dsp:cNvPr id="0" name=""/>
        <dsp:cNvSpPr/>
      </dsp:nvSpPr>
      <dsp:spPr>
        <a:xfrm>
          <a:off x="3924039" y="528238"/>
          <a:ext cx="3439045" cy="47037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300" kern="1200" dirty="0" err="1"/>
            <a:t>Peneliti</a:t>
          </a:r>
          <a:r>
            <a:rPr lang="en-ID" sz="1300" kern="1200" dirty="0"/>
            <a:t> Kerjasama </a:t>
          </a:r>
          <a:r>
            <a:rPr lang="en-ID" sz="1300" kern="1200" dirty="0" err="1"/>
            <a:t>Internasional</a:t>
          </a:r>
          <a:r>
            <a:rPr lang="en-ID" sz="1300" kern="1200" dirty="0"/>
            <a:t> </a:t>
          </a:r>
          <a:r>
            <a:rPr lang="en-ID" sz="1300" kern="1200" dirty="0" err="1"/>
            <a:t>berjumlah</a:t>
          </a:r>
          <a:r>
            <a:rPr lang="en-ID" sz="1300" kern="1200" dirty="0"/>
            <a:t> minimal 3 orang yang </a:t>
          </a:r>
          <a:r>
            <a:rPr lang="en-ID" sz="1300" kern="1200" dirty="0" err="1"/>
            <a:t>terdiri</a:t>
          </a:r>
          <a:r>
            <a:rPr lang="en-ID" sz="1300" kern="1200" dirty="0"/>
            <a:t> </a:t>
          </a:r>
          <a:r>
            <a:rPr lang="en-ID" sz="1300" kern="1200" dirty="0" err="1"/>
            <a:t>atas</a:t>
          </a:r>
          <a:r>
            <a:rPr lang="en-ID" sz="1300" kern="1200" dirty="0"/>
            <a:t> </a:t>
          </a:r>
          <a:r>
            <a:rPr lang="en-ID" sz="1300" kern="1200" dirty="0" err="1"/>
            <a:t>ketua</a:t>
          </a:r>
          <a:r>
            <a:rPr lang="en-ID" sz="1300" kern="1200" dirty="0"/>
            <a:t> dan </a:t>
          </a:r>
          <a:r>
            <a:rPr lang="en-ID" sz="1300" kern="1200" dirty="0" err="1"/>
            <a:t>satu</a:t>
          </a:r>
          <a:r>
            <a:rPr lang="en-ID" sz="1300" kern="1200" dirty="0"/>
            <a:t> </a:t>
          </a:r>
          <a:r>
            <a:rPr lang="en-ID" sz="1300" kern="1200" dirty="0" err="1"/>
            <a:t>anggota</a:t>
          </a:r>
          <a:r>
            <a:rPr lang="en-ID" sz="1300" kern="1200" dirty="0"/>
            <a:t> </a:t>
          </a:r>
          <a:r>
            <a:rPr lang="en-ID" sz="1300" kern="1200" dirty="0" err="1"/>
            <a:t>dari</a:t>
          </a:r>
          <a:r>
            <a:rPr lang="en-ID" sz="1300" kern="1200" dirty="0"/>
            <a:t> internal dan minimal 1 orang </a:t>
          </a:r>
          <a:r>
            <a:rPr lang="en-ID" sz="1300" kern="1200" dirty="0" err="1"/>
            <a:t>anggota</a:t>
          </a:r>
          <a:r>
            <a:rPr lang="en-ID" sz="1300" kern="1200" dirty="0"/>
            <a:t> </a:t>
          </a:r>
          <a:r>
            <a:rPr lang="en-ID" sz="1300" kern="1200" dirty="0" err="1"/>
            <a:t>dari</a:t>
          </a:r>
          <a:r>
            <a:rPr lang="en-ID" sz="1300" kern="1200" dirty="0"/>
            <a:t> </a:t>
          </a:r>
          <a:r>
            <a:rPr lang="en-ID" sz="1300" kern="1200" dirty="0" err="1"/>
            <a:t>peneliti</a:t>
          </a:r>
          <a:r>
            <a:rPr lang="en-ID" sz="1300" kern="1200" dirty="0"/>
            <a:t> </a:t>
          </a:r>
          <a:r>
            <a:rPr lang="en-ID" sz="1300" kern="1200" dirty="0" err="1"/>
            <a:t>perguruan</a:t>
          </a:r>
          <a:r>
            <a:rPr lang="en-ID" sz="1300" kern="1200" dirty="0"/>
            <a:t> </a:t>
          </a:r>
          <a:r>
            <a:rPr lang="en-ID" sz="1300" kern="1200" dirty="0" err="1"/>
            <a:t>tinggi</a:t>
          </a:r>
          <a:r>
            <a:rPr lang="en-ID" sz="1300" kern="1200" dirty="0"/>
            <a:t> </a:t>
          </a:r>
          <a:r>
            <a:rPr lang="en-ID" sz="1300" kern="1200" dirty="0" err="1"/>
            <a:t>atau</a:t>
          </a:r>
          <a:r>
            <a:rPr lang="en-ID" sz="1300" kern="1200" dirty="0"/>
            <a:t> </a:t>
          </a:r>
          <a:r>
            <a:rPr lang="en-ID" sz="1300" kern="1200" dirty="0" err="1"/>
            <a:t>institusi</a:t>
          </a:r>
          <a:r>
            <a:rPr lang="en-ID" sz="1300" kern="1200" dirty="0"/>
            <a:t> </a:t>
          </a:r>
          <a:r>
            <a:rPr lang="en-ID" sz="1300" kern="1200" dirty="0" err="1"/>
            <a:t>dari</a:t>
          </a:r>
          <a:r>
            <a:rPr lang="en-ID" sz="1300" kern="1200" dirty="0"/>
            <a:t> </a:t>
          </a:r>
          <a:r>
            <a:rPr lang="en-ID" sz="1300" kern="1200" dirty="0" err="1"/>
            <a:t>luar</a:t>
          </a:r>
          <a:r>
            <a:rPr lang="en-ID" sz="1300" kern="1200" dirty="0"/>
            <a:t> negeri </a:t>
          </a:r>
          <a:r>
            <a:rPr lang="en-ID" sz="1300" kern="1200" dirty="0" err="1"/>
            <a:t>serta</a:t>
          </a:r>
          <a:r>
            <a:rPr lang="en-ID" sz="1300" kern="1200" dirty="0"/>
            <a:t> minimal 3 </a:t>
          </a:r>
          <a:r>
            <a:rPr lang="en-ID" sz="1300" kern="1200" dirty="0" err="1"/>
            <a:t>mahasiswa</a:t>
          </a:r>
          <a:r>
            <a:rPr lang="en-ID" sz="1300" kern="1200" dirty="0"/>
            <a:t> </a:t>
          </a:r>
          <a:r>
            <a:rPr lang="en-ID" sz="1300" kern="1200" dirty="0" err="1"/>
            <a:t>aktif</a:t>
          </a:r>
          <a:r>
            <a:rPr lang="en-ID" sz="1300" kern="1200" dirty="0"/>
            <a:t> </a:t>
          </a:r>
          <a:r>
            <a:rPr lang="en-ID" sz="1300" kern="1200" dirty="0" err="1"/>
            <a:t>dengan</a:t>
          </a:r>
          <a:r>
            <a:rPr lang="en-ID" sz="1300" kern="1200" dirty="0"/>
            <a:t> </a:t>
          </a:r>
          <a:r>
            <a:rPr lang="en-ID" sz="1300" kern="1200" dirty="0" err="1"/>
            <a:t>ketentuan</a:t>
          </a:r>
          <a:r>
            <a:rPr lang="en-ID" sz="1300" kern="1200" dirty="0"/>
            <a:t> </a:t>
          </a:r>
          <a:r>
            <a:rPr lang="en-ID" sz="1300" kern="1200" dirty="0" err="1"/>
            <a:t>sinta</a:t>
          </a:r>
          <a:r>
            <a:rPr lang="en-ID" sz="1300" kern="1200" dirty="0"/>
            <a:t> </a:t>
          </a:r>
          <a:r>
            <a:rPr lang="en-ID" sz="1300" kern="1200" dirty="0" err="1"/>
            <a:t>skor</a:t>
          </a:r>
          <a:r>
            <a:rPr lang="en-ID" sz="1300" kern="1200" dirty="0"/>
            <a:t> minimal 200 </a:t>
          </a:r>
          <a:r>
            <a:rPr lang="en-ID" sz="1300" kern="1200" dirty="0" err="1"/>
            <a:t>untuk</a:t>
          </a:r>
          <a:r>
            <a:rPr lang="en-ID" sz="1300" kern="1200" dirty="0"/>
            <a:t> sains dan 150 </a:t>
          </a:r>
          <a:r>
            <a:rPr lang="en-ID" sz="1300" kern="1200" dirty="0" err="1"/>
            <a:t>untuk</a:t>
          </a:r>
          <a:r>
            <a:rPr lang="en-ID" sz="1300" kern="1200" dirty="0"/>
            <a:t> </a:t>
          </a:r>
          <a:r>
            <a:rPr lang="en-ID" sz="1300" kern="1200" dirty="0" err="1"/>
            <a:t>sosial</a:t>
          </a:r>
          <a:r>
            <a:rPr lang="en-ID" sz="1300" kern="1200" dirty="0"/>
            <a:t>; 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 dirty="0"/>
            <a:t>Proposal </a:t>
          </a:r>
          <a:r>
            <a:rPr lang="en-AU" sz="1300" kern="1200" dirty="0" err="1"/>
            <a:t>dilampiri</a:t>
          </a:r>
          <a:r>
            <a:rPr lang="en-AU" sz="1300" kern="1200" dirty="0"/>
            <a:t> </a:t>
          </a:r>
          <a:r>
            <a:rPr lang="en-AU" sz="1300" kern="1200" dirty="0" err="1"/>
            <a:t>dengan</a:t>
          </a:r>
          <a:r>
            <a:rPr lang="en-AU" sz="1300" kern="1200" dirty="0"/>
            <a:t> Surat </a:t>
          </a:r>
          <a:r>
            <a:rPr lang="en-AU" sz="1300" kern="1200" dirty="0" err="1"/>
            <a:t>Pernyataan</a:t>
          </a:r>
          <a:r>
            <a:rPr lang="en-AU" sz="1300" kern="1200" dirty="0"/>
            <a:t> </a:t>
          </a:r>
          <a:r>
            <a:rPr lang="en-AU" sz="1300" kern="1200" dirty="0" err="1"/>
            <a:t>Kesediaan</a:t>
          </a:r>
          <a:r>
            <a:rPr lang="en-AU" sz="1300" kern="1200" dirty="0"/>
            <a:t> </a:t>
          </a:r>
          <a:r>
            <a:rPr lang="en-AU" sz="1300" kern="1200" dirty="0" err="1"/>
            <a:t>Kerja</a:t>
          </a:r>
          <a:r>
            <a:rPr lang="en-AU" sz="1300" kern="1200" dirty="0"/>
            <a:t> Sama </a:t>
          </a:r>
          <a:r>
            <a:rPr lang="en-AU" sz="1300" kern="1200" dirty="0" err="1"/>
            <a:t>dengan</a:t>
          </a:r>
          <a:r>
            <a:rPr lang="en-AU" sz="1300" kern="1200" dirty="0"/>
            <a:t> </a:t>
          </a:r>
          <a:r>
            <a:rPr lang="en-AU" sz="1300" kern="1200" dirty="0" err="1"/>
            <a:t>mitra</a:t>
          </a:r>
          <a:r>
            <a:rPr lang="en-AU" sz="1300" kern="1200" dirty="0"/>
            <a:t> yang </a:t>
          </a:r>
          <a:r>
            <a:rPr lang="en-AU" sz="1300" kern="1200" dirty="0" err="1"/>
            <a:t>menjelaskan</a:t>
          </a:r>
          <a:r>
            <a:rPr lang="en-AU" sz="1300" kern="1200" dirty="0"/>
            <a:t> </a:t>
          </a:r>
          <a:r>
            <a:rPr lang="en-AU" sz="1300" kern="1200" dirty="0" err="1"/>
            <a:t>kontribusi</a:t>
          </a:r>
          <a:r>
            <a:rPr lang="en-AU" sz="1300" kern="1200" dirty="0"/>
            <a:t> </a:t>
          </a:r>
          <a:r>
            <a:rPr lang="en-AU" sz="1300" kern="1200" dirty="0" err="1"/>
            <a:t>dari</a:t>
          </a:r>
          <a:r>
            <a:rPr lang="en-AU" sz="1300" kern="1200" dirty="0"/>
            <a:t> </a:t>
          </a:r>
          <a:r>
            <a:rPr lang="en-AU" sz="1300" kern="1200" dirty="0" err="1"/>
            <a:t>mitra</a:t>
          </a:r>
          <a:r>
            <a:rPr lang="en-AU" sz="1300" kern="1200" dirty="0"/>
            <a:t> (</a:t>
          </a:r>
          <a:r>
            <a:rPr lang="en-AU" sz="1300" i="1" kern="1200" dirty="0"/>
            <a:t>either in kind or in cash</a:t>
          </a:r>
          <a:r>
            <a:rPr lang="en-AU" sz="1300" kern="1200" dirty="0"/>
            <a:t>).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AutoNum type="alphaLcPeriod"/>
          </a:pPr>
          <a:endParaRPr lang="en-GB" sz="1300" kern="1200" dirty="0"/>
        </a:p>
      </dsp:txBody>
      <dsp:txXfrm>
        <a:off x="3924039" y="528238"/>
        <a:ext cx="3439045" cy="4703729"/>
      </dsp:txXfrm>
    </dsp:sp>
    <dsp:sp modelId="{B5DC956E-174A-A54B-BA4F-C55CA1240803}">
      <dsp:nvSpPr>
        <dsp:cNvPr id="0" name=""/>
        <dsp:cNvSpPr/>
      </dsp:nvSpPr>
      <dsp:spPr>
        <a:xfrm>
          <a:off x="7844551" y="122550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Persyaratan</a:t>
          </a:r>
          <a:r>
            <a:rPr lang="en-GB" sz="1300" b="1" kern="1200" dirty="0"/>
            <a:t> (2)</a:t>
          </a:r>
        </a:p>
      </dsp:txBody>
      <dsp:txXfrm>
        <a:off x="7844551" y="122550"/>
        <a:ext cx="3439045" cy="405688"/>
      </dsp:txXfrm>
    </dsp:sp>
    <dsp:sp modelId="{B4084E67-BAAB-BD4A-BE42-B62D3E14E0E4}">
      <dsp:nvSpPr>
        <dsp:cNvPr id="0" name=""/>
        <dsp:cNvSpPr/>
      </dsp:nvSpPr>
      <dsp:spPr>
        <a:xfrm>
          <a:off x="7844551" y="528238"/>
          <a:ext cx="3439045" cy="470372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Usulan</a:t>
          </a:r>
          <a:r>
            <a:rPr lang="en-US" sz="1300" kern="1200" dirty="0"/>
            <a:t> proposal, dan </a:t>
          </a:r>
          <a:r>
            <a:rPr lang="en-US" sz="1300" kern="1200" dirty="0" err="1"/>
            <a:t>laporan</a:t>
          </a:r>
          <a:r>
            <a:rPr lang="en-US" sz="1300" kern="1200" dirty="0"/>
            <a:t> </a:t>
          </a:r>
          <a:r>
            <a:rPr lang="en-US" sz="1300" kern="1200" dirty="0" err="1"/>
            <a:t>hasil</a:t>
          </a:r>
          <a:r>
            <a:rPr lang="en-US" sz="1300" kern="1200" dirty="0"/>
            <a:t> </a:t>
          </a:r>
          <a:r>
            <a:rPr lang="en-US" sz="1300" kern="1200" dirty="0" err="1"/>
            <a:t>harus</a:t>
          </a:r>
          <a:r>
            <a:rPr lang="en-US" sz="1300" kern="1200" dirty="0"/>
            <a:t> </a:t>
          </a:r>
          <a:r>
            <a:rPr lang="en-US" sz="1300" kern="1200" dirty="0" err="1"/>
            <a:t>ditulis</a:t>
          </a:r>
          <a:r>
            <a:rPr lang="en-US" sz="1300" kern="1200" dirty="0"/>
            <a:t> </a:t>
          </a:r>
          <a:r>
            <a:rPr lang="en-US" sz="1300" kern="1200" dirty="0" err="1"/>
            <a:t>dalam</a:t>
          </a:r>
          <a:r>
            <a:rPr lang="en-US" sz="1300" kern="1200" dirty="0"/>
            <a:t> </a:t>
          </a:r>
          <a:r>
            <a:rPr lang="en-US" sz="1300" b="1" kern="1200" dirty="0" err="1"/>
            <a:t>bahasa</a:t>
          </a:r>
          <a:r>
            <a:rPr lang="en-US" sz="1300" b="1" kern="1200" dirty="0"/>
            <a:t> </a:t>
          </a:r>
          <a:r>
            <a:rPr lang="en-US" sz="1300" b="1" kern="1200" dirty="0" err="1"/>
            <a:t>Inggris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Maksimal</a:t>
          </a:r>
          <a:r>
            <a:rPr lang="en-US" sz="1300" kern="1200" dirty="0"/>
            <a:t> dana yang </a:t>
          </a:r>
          <a:r>
            <a:rPr lang="en-US" sz="1300" kern="1200" dirty="0" err="1"/>
            <a:t>diajukan</a:t>
          </a:r>
          <a:r>
            <a:rPr lang="en-US" sz="1300" kern="1200" dirty="0"/>
            <a:t> </a:t>
          </a:r>
          <a:r>
            <a:rPr lang="en-US" sz="1300" b="1" kern="1200" dirty="0"/>
            <a:t>Rp. 25.000.000 </a:t>
          </a:r>
          <a:endParaRPr lang="en-GB" sz="1300" kern="1200" dirty="0"/>
        </a:p>
      </dsp:txBody>
      <dsp:txXfrm>
        <a:off x="7844551" y="528238"/>
        <a:ext cx="3439045" cy="47037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54B62-E30D-104A-9F95-78115DE27B14}">
      <dsp:nvSpPr>
        <dsp:cNvPr id="0" name=""/>
        <dsp:cNvSpPr/>
      </dsp:nvSpPr>
      <dsp:spPr>
        <a:xfrm>
          <a:off x="3527" y="249678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Luaran</a:t>
          </a:r>
          <a:r>
            <a:rPr lang="en-GB" sz="1300" b="1" kern="1200" dirty="0"/>
            <a:t> </a:t>
          </a:r>
          <a:r>
            <a:rPr lang="en-GB" sz="1300" b="1" kern="1200" dirty="0" err="1"/>
            <a:t>Wajib</a:t>
          </a:r>
          <a:endParaRPr lang="en-GB" sz="1300" b="1" kern="1200" dirty="0"/>
        </a:p>
      </dsp:txBody>
      <dsp:txXfrm>
        <a:off x="3527" y="249678"/>
        <a:ext cx="3439045" cy="405688"/>
      </dsp:txXfrm>
    </dsp:sp>
    <dsp:sp modelId="{7F054332-8DE3-3245-9541-994164F8C45A}">
      <dsp:nvSpPr>
        <dsp:cNvPr id="0" name=""/>
        <dsp:cNvSpPr/>
      </dsp:nvSpPr>
      <dsp:spPr>
        <a:xfrm>
          <a:off x="3527" y="655366"/>
          <a:ext cx="3439045" cy="44494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100"/>
            <a:buFont typeface="AvenirNext" panose="020B0503020202020204" pitchFamily="34" charset="0"/>
            <a:buAutoNum type="alphaLcParenR"/>
          </a:pPr>
          <a:r>
            <a:rPr lang="en-AU" sz="1300" kern="1200" dirty="0"/>
            <a:t> Artikel di </a:t>
          </a:r>
          <a:r>
            <a:rPr lang="en-AU" sz="1300" kern="1200" dirty="0" err="1"/>
            <a:t>jurnal</a:t>
          </a:r>
          <a:r>
            <a:rPr lang="en-AU" sz="1300" kern="1200" dirty="0"/>
            <a:t> </a:t>
          </a:r>
          <a:r>
            <a:rPr lang="en-AU" sz="1300" kern="1200" dirty="0" err="1"/>
            <a:t>internasional</a:t>
          </a:r>
          <a:r>
            <a:rPr lang="en-AU" sz="1300" kern="1200" dirty="0"/>
            <a:t> </a:t>
          </a:r>
          <a:r>
            <a:rPr lang="en-AU" sz="1300" kern="1200" dirty="0" err="1"/>
            <a:t>terindeks</a:t>
          </a:r>
          <a:r>
            <a:rPr lang="en-AU" sz="1300" kern="1200" dirty="0"/>
            <a:t> pada basis data </a:t>
          </a:r>
          <a:r>
            <a:rPr lang="en-AU" sz="1300" kern="1200" dirty="0" err="1"/>
            <a:t>internasional</a:t>
          </a:r>
          <a:r>
            <a:rPr lang="en-AU" sz="1300" kern="1200" dirty="0"/>
            <a:t> </a:t>
          </a:r>
          <a:r>
            <a:rPr lang="en-AU" sz="1300" kern="1200" dirty="0" err="1"/>
            <a:t>bereputasi</a:t>
          </a:r>
          <a:r>
            <a:rPr lang="en-AU" sz="1300" kern="1200" dirty="0"/>
            <a:t>*; </a:t>
          </a:r>
          <a:r>
            <a:rPr lang="en-AU" sz="1300" kern="1200" dirty="0" err="1"/>
            <a:t>atau</a:t>
          </a:r>
          <a:r>
            <a:rPr lang="en-AU" sz="1300" kern="1200" dirty="0"/>
            <a:t> 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100"/>
            <a:buFont typeface="AvenirNext" panose="020B0503020202020204" pitchFamily="34" charset="0"/>
            <a:buAutoNum type="alphaLcParenR"/>
          </a:pPr>
          <a:r>
            <a:rPr lang="en-AU" sz="1300" kern="1200" dirty="0"/>
            <a:t> Artikel di </a:t>
          </a:r>
          <a:r>
            <a:rPr lang="en-AU" sz="1300" kern="1200" dirty="0" err="1"/>
            <a:t>jurnal</a:t>
          </a:r>
          <a:r>
            <a:rPr lang="en-AU" sz="1300" kern="1200" dirty="0"/>
            <a:t> </a:t>
          </a:r>
          <a:r>
            <a:rPr lang="en-AU" sz="1300" kern="1200" dirty="0" err="1"/>
            <a:t>internasional</a:t>
          </a:r>
          <a:r>
            <a:rPr lang="en-AU" sz="1300" kern="1200" dirty="0"/>
            <a:t>; </a:t>
          </a:r>
          <a:r>
            <a:rPr lang="en-AU" sz="1300" kern="1200" dirty="0" err="1"/>
            <a:t>atau</a:t>
          </a:r>
          <a:endParaRPr lang="en-A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100"/>
            <a:buFont typeface="AvenirNext" panose="020B0503020202020204" pitchFamily="34" charset="0"/>
            <a:buAutoNum type="alphaLcParenR"/>
          </a:pPr>
          <a:r>
            <a:rPr lang="en-AU" sz="1300" kern="1200" dirty="0"/>
            <a:t> Artikel di </a:t>
          </a:r>
          <a:r>
            <a:rPr lang="en-AU" sz="1300" kern="1200" dirty="0" err="1"/>
            <a:t>jurnal</a:t>
          </a:r>
          <a:r>
            <a:rPr lang="en-AU" sz="1300" kern="1200" dirty="0"/>
            <a:t> </a:t>
          </a:r>
          <a:r>
            <a:rPr lang="en-AU" sz="1300" kern="1200" dirty="0" err="1"/>
            <a:t>nasional</a:t>
          </a:r>
          <a:r>
            <a:rPr lang="en-AU" sz="1300" kern="1200" dirty="0"/>
            <a:t> </a:t>
          </a:r>
          <a:r>
            <a:rPr lang="en-AU" sz="1300" kern="1200" dirty="0" err="1"/>
            <a:t>terakreditasi</a:t>
          </a:r>
          <a:r>
            <a:rPr lang="en-AU" sz="1300" kern="1200" dirty="0"/>
            <a:t> SINTA 1 </a:t>
          </a:r>
          <a:r>
            <a:rPr lang="en-AU" sz="1300" kern="1200" dirty="0" err="1"/>
            <a:t>sampai</a:t>
          </a:r>
          <a:r>
            <a:rPr lang="en-AU" sz="1300" kern="1200" dirty="0"/>
            <a:t> 2*; </a:t>
          </a:r>
        </a:p>
      </dsp:txBody>
      <dsp:txXfrm>
        <a:off x="3527" y="655366"/>
        <a:ext cx="3439045" cy="4449473"/>
      </dsp:txXfrm>
    </dsp:sp>
    <dsp:sp modelId="{655086F6-94A0-C042-A0CA-0C3DAEB2A594}">
      <dsp:nvSpPr>
        <dsp:cNvPr id="0" name=""/>
        <dsp:cNvSpPr/>
      </dsp:nvSpPr>
      <dsp:spPr>
        <a:xfrm>
          <a:off x="3924039" y="249678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Persyaratan</a:t>
          </a:r>
          <a:r>
            <a:rPr lang="en-GB" sz="1300" b="1" kern="1200" dirty="0"/>
            <a:t> (1)</a:t>
          </a:r>
        </a:p>
      </dsp:txBody>
      <dsp:txXfrm>
        <a:off x="3924039" y="249678"/>
        <a:ext cx="3439045" cy="405688"/>
      </dsp:txXfrm>
    </dsp:sp>
    <dsp:sp modelId="{FB16B84D-8528-074C-AC91-FD38EA50E175}">
      <dsp:nvSpPr>
        <dsp:cNvPr id="0" name=""/>
        <dsp:cNvSpPr/>
      </dsp:nvSpPr>
      <dsp:spPr>
        <a:xfrm>
          <a:off x="3924039" y="655366"/>
          <a:ext cx="3439045" cy="44494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300" kern="1200" dirty="0" err="1"/>
            <a:t>Peneliti</a:t>
          </a:r>
          <a:r>
            <a:rPr lang="en-ID" sz="1300" kern="1200" dirty="0"/>
            <a:t> Kerjasama Nasional </a:t>
          </a:r>
          <a:r>
            <a:rPr lang="en-ID" sz="1300" kern="1200" dirty="0" err="1"/>
            <a:t>berjumlah</a:t>
          </a:r>
          <a:r>
            <a:rPr lang="en-ID" sz="1300" kern="1200" dirty="0"/>
            <a:t> minimal 3 orang yang </a:t>
          </a:r>
          <a:r>
            <a:rPr lang="en-ID" sz="1300" kern="1200" dirty="0" err="1"/>
            <a:t>terdiri</a:t>
          </a:r>
          <a:r>
            <a:rPr lang="en-ID" sz="1300" kern="1200" dirty="0"/>
            <a:t> </a:t>
          </a:r>
          <a:r>
            <a:rPr lang="en-ID" sz="1300" kern="1200" dirty="0" err="1"/>
            <a:t>atas</a:t>
          </a:r>
          <a:r>
            <a:rPr lang="en-ID" sz="1300" kern="1200" dirty="0"/>
            <a:t> </a:t>
          </a:r>
          <a:r>
            <a:rPr lang="en-ID" sz="1300" kern="1200" dirty="0" err="1"/>
            <a:t>ketua</a:t>
          </a:r>
          <a:r>
            <a:rPr lang="en-ID" sz="1300" kern="1200" dirty="0"/>
            <a:t> dan 1 </a:t>
          </a:r>
          <a:r>
            <a:rPr lang="en-ID" sz="1300" kern="1200" dirty="0" err="1"/>
            <a:t>anggota</a:t>
          </a:r>
          <a:r>
            <a:rPr lang="en-ID" sz="1300" kern="1200" dirty="0"/>
            <a:t> </a:t>
          </a:r>
          <a:r>
            <a:rPr lang="en-ID" sz="1300" kern="1200" dirty="0" err="1"/>
            <a:t>dari</a:t>
          </a:r>
          <a:r>
            <a:rPr lang="en-ID" sz="1300" kern="1200" dirty="0"/>
            <a:t> internal dan minimal 1 orang </a:t>
          </a:r>
          <a:r>
            <a:rPr lang="en-ID" sz="1300" kern="1200" dirty="0" err="1"/>
            <a:t>anggota</a:t>
          </a:r>
          <a:r>
            <a:rPr lang="en-ID" sz="1300" kern="1200" dirty="0"/>
            <a:t> </a:t>
          </a:r>
          <a:r>
            <a:rPr lang="en-ID" sz="1300" kern="1200" dirty="0" err="1"/>
            <a:t>dari</a:t>
          </a:r>
          <a:r>
            <a:rPr lang="en-ID" sz="1300" kern="1200" dirty="0"/>
            <a:t> </a:t>
          </a:r>
          <a:r>
            <a:rPr lang="en-ID" sz="1300" kern="1200" dirty="0" err="1"/>
            <a:t>peneliti</a:t>
          </a:r>
          <a:r>
            <a:rPr lang="en-ID" sz="1300" kern="1200" dirty="0"/>
            <a:t> </a:t>
          </a:r>
          <a:r>
            <a:rPr lang="en-ID" sz="1300" kern="1200" dirty="0" err="1"/>
            <a:t>perguruan</a:t>
          </a:r>
          <a:r>
            <a:rPr lang="en-ID" sz="1300" kern="1200" dirty="0"/>
            <a:t> </a:t>
          </a:r>
          <a:r>
            <a:rPr lang="en-ID" sz="1300" kern="1200" dirty="0" err="1"/>
            <a:t>tinggi</a:t>
          </a:r>
          <a:r>
            <a:rPr lang="en-ID" sz="1300" kern="1200" dirty="0"/>
            <a:t> </a:t>
          </a:r>
          <a:r>
            <a:rPr lang="en-ID" sz="1300" kern="1200" dirty="0" err="1"/>
            <a:t>atau</a:t>
          </a:r>
          <a:r>
            <a:rPr lang="en-ID" sz="1300" kern="1200" dirty="0"/>
            <a:t> </a:t>
          </a:r>
          <a:r>
            <a:rPr lang="en-ID" sz="1300" kern="1200" dirty="0" err="1"/>
            <a:t>institusi</a:t>
          </a:r>
          <a:r>
            <a:rPr lang="en-ID" sz="1300" kern="1200" dirty="0"/>
            <a:t> </a:t>
          </a:r>
          <a:r>
            <a:rPr lang="en-ID" sz="1300" kern="1200" dirty="0" err="1"/>
            <a:t>dari</a:t>
          </a:r>
          <a:r>
            <a:rPr lang="en-ID" sz="1300" kern="1200" dirty="0"/>
            <a:t> </a:t>
          </a:r>
          <a:r>
            <a:rPr lang="en-ID" sz="1300" kern="1200" dirty="0" err="1"/>
            <a:t>Provinsi</a:t>
          </a:r>
          <a:r>
            <a:rPr lang="en-ID" sz="1300" kern="1200" dirty="0"/>
            <a:t> yang </a:t>
          </a:r>
          <a:r>
            <a:rPr lang="en-ID" sz="1300" kern="1200" dirty="0" err="1"/>
            <a:t>berbeda</a:t>
          </a:r>
          <a:r>
            <a:rPr lang="en-ID" sz="1300" kern="1200" dirty="0"/>
            <a:t> </a:t>
          </a:r>
          <a:r>
            <a:rPr lang="en-ID" sz="1300" kern="1200" dirty="0" err="1"/>
            <a:t>serta</a:t>
          </a:r>
          <a:r>
            <a:rPr lang="en-ID" sz="1300" kern="1200" dirty="0"/>
            <a:t> minimal 3 </a:t>
          </a:r>
          <a:r>
            <a:rPr lang="en-ID" sz="1300" kern="1200" dirty="0" err="1"/>
            <a:t>mahasiswa</a:t>
          </a:r>
          <a:r>
            <a:rPr lang="en-ID" sz="1300" kern="1200" dirty="0"/>
            <a:t> </a:t>
          </a:r>
          <a:r>
            <a:rPr lang="en-ID" sz="1300" kern="1200" dirty="0" err="1"/>
            <a:t>aktif</a:t>
          </a:r>
          <a:r>
            <a:rPr lang="en-ID" sz="1300" kern="1200" dirty="0"/>
            <a:t> </a:t>
          </a:r>
          <a:r>
            <a:rPr lang="en-ID" sz="1300" kern="1200" dirty="0" err="1"/>
            <a:t>dengan</a:t>
          </a:r>
          <a:r>
            <a:rPr lang="en-ID" sz="1300" kern="1200" dirty="0"/>
            <a:t> </a:t>
          </a:r>
          <a:r>
            <a:rPr lang="en-ID" sz="1300" kern="1200" dirty="0" err="1"/>
            <a:t>ketentuan</a:t>
          </a:r>
          <a:r>
            <a:rPr lang="en-ID" sz="1300" kern="1200" dirty="0"/>
            <a:t> </a:t>
          </a:r>
          <a:r>
            <a:rPr lang="en-ID" sz="1300" kern="1200" dirty="0" err="1"/>
            <a:t>sinta</a:t>
          </a:r>
          <a:r>
            <a:rPr lang="en-ID" sz="1300" kern="1200" dirty="0"/>
            <a:t> </a:t>
          </a:r>
          <a:r>
            <a:rPr lang="en-ID" sz="1300" kern="1200" dirty="0" err="1"/>
            <a:t>skor</a:t>
          </a:r>
          <a:r>
            <a:rPr lang="en-ID" sz="1300" kern="1200" dirty="0"/>
            <a:t> minimal 150 </a:t>
          </a:r>
          <a:r>
            <a:rPr lang="en-ID" sz="1300" kern="1200" dirty="0" err="1"/>
            <a:t>untuk</a:t>
          </a:r>
          <a:r>
            <a:rPr lang="en-ID" sz="1300" kern="1200" dirty="0"/>
            <a:t> sains dan 100 </a:t>
          </a:r>
          <a:r>
            <a:rPr lang="en-ID" sz="1300" kern="1200" dirty="0" err="1"/>
            <a:t>untuk</a:t>
          </a:r>
          <a:r>
            <a:rPr lang="en-ID" sz="1300" kern="1200" dirty="0"/>
            <a:t> </a:t>
          </a:r>
          <a:r>
            <a:rPr lang="en-ID" sz="1300" kern="1200" dirty="0" err="1"/>
            <a:t>sosial</a:t>
          </a:r>
          <a:r>
            <a:rPr lang="en-ID" sz="1300" kern="1200" dirty="0"/>
            <a:t>;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U" sz="1300" kern="1200" dirty="0"/>
            <a:t>Proposal </a:t>
          </a:r>
          <a:r>
            <a:rPr lang="en-AU" sz="1300" kern="1200" dirty="0" err="1"/>
            <a:t>dilampiri</a:t>
          </a:r>
          <a:r>
            <a:rPr lang="en-AU" sz="1300" kern="1200" dirty="0"/>
            <a:t> </a:t>
          </a:r>
          <a:r>
            <a:rPr lang="en-AU" sz="1300" kern="1200" dirty="0" err="1"/>
            <a:t>dengan</a:t>
          </a:r>
          <a:r>
            <a:rPr lang="en-AU" sz="1300" kern="1200" dirty="0"/>
            <a:t> Surat </a:t>
          </a:r>
          <a:r>
            <a:rPr lang="en-AU" sz="1300" kern="1200" dirty="0" err="1"/>
            <a:t>Pernyataan</a:t>
          </a:r>
          <a:r>
            <a:rPr lang="en-AU" sz="1300" kern="1200" dirty="0"/>
            <a:t> </a:t>
          </a:r>
          <a:r>
            <a:rPr lang="en-AU" sz="1300" kern="1200" dirty="0" err="1"/>
            <a:t>Kesediaan</a:t>
          </a:r>
          <a:r>
            <a:rPr lang="en-AU" sz="1300" kern="1200" dirty="0"/>
            <a:t> </a:t>
          </a:r>
          <a:r>
            <a:rPr lang="en-AU" sz="1300" kern="1200" dirty="0" err="1"/>
            <a:t>Kerja</a:t>
          </a:r>
          <a:r>
            <a:rPr lang="en-AU" sz="1300" kern="1200" dirty="0"/>
            <a:t> Sama </a:t>
          </a:r>
          <a:r>
            <a:rPr lang="en-AU" sz="1300" kern="1200" dirty="0" err="1"/>
            <a:t>dengan</a:t>
          </a:r>
          <a:r>
            <a:rPr lang="en-AU" sz="1300" kern="1200" dirty="0"/>
            <a:t> </a:t>
          </a:r>
          <a:r>
            <a:rPr lang="en-AU" sz="1300" kern="1200" dirty="0" err="1"/>
            <a:t>mitra</a:t>
          </a:r>
          <a:r>
            <a:rPr lang="en-AU" sz="1300" kern="1200" dirty="0"/>
            <a:t> (either in kind or in cash).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AutoNum type="alphaLcPeriod"/>
          </a:pPr>
          <a:endParaRPr lang="en-GB" sz="1300" kern="1200" dirty="0"/>
        </a:p>
      </dsp:txBody>
      <dsp:txXfrm>
        <a:off x="3924039" y="655366"/>
        <a:ext cx="3439045" cy="4449473"/>
      </dsp:txXfrm>
    </dsp:sp>
    <dsp:sp modelId="{B5DC956E-174A-A54B-BA4F-C55CA1240803}">
      <dsp:nvSpPr>
        <dsp:cNvPr id="0" name=""/>
        <dsp:cNvSpPr/>
      </dsp:nvSpPr>
      <dsp:spPr>
        <a:xfrm>
          <a:off x="7844551" y="249678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Persyaratan</a:t>
          </a:r>
          <a:r>
            <a:rPr lang="en-GB" sz="1300" b="1" kern="1200" dirty="0"/>
            <a:t> (2)</a:t>
          </a:r>
        </a:p>
      </dsp:txBody>
      <dsp:txXfrm>
        <a:off x="7844551" y="249678"/>
        <a:ext cx="3439045" cy="405688"/>
      </dsp:txXfrm>
    </dsp:sp>
    <dsp:sp modelId="{B4084E67-BAAB-BD4A-BE42-B62D3E14E0E4}">
      <dsp:nvSpPr>
        <dsp:cNvPr id="0" name=""/>
        <dsp:cNvSpPr/>
      </dsp:nvSpPr>
      <dsp:spPr>
        <a:xfrm>
          <a:off x="7844551" y="655366"/>
          <a:ext cx="3439045" cy="444947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Maksimal</a:t>
          </a:r>
          <a:r>
            <a:rPr lang="en-US" sz="1300" kern="1200" dirty="0"/>
            <a:t> dana yang </a:t>
          </a:r>
          <a:r>
            <a:rPr lang="en-US" sz="1300" kern="1200" dirty="0" err="1"/>
            <a:t>diajukan</a:t>
          </a:r>
          <a:r>
            <a:rPr lang="en-US" sz="1300" kern="1200" dirty="0"/>
            <a:t> </a:t>
          </a:r>
          <a:r>
            <a:rPr lang="en-US" sz="1300" b="1" kern="1200" dirty="0"/>
            <a:t>Rp. 15.000.000 </a:t>
          </a:r>
          <a:endParaRPr lang="en-GB" sz="1300" kern="1200" dirty="0"/>
        </a:p>
      </dsp:txBody>
      <dsp:txXfrm>
        <a:off x="7844551" y="655366"/>
        <a:ext cx="3439045" cy="44494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54B62-E30D-104A-9F95-78115DE27B14}">
      <dsp:nvSpPr>
        <dsp:cNvPr id="0" name=""/>
        <dsp:cNvSpPr/>
      </dsp:nvSpPr>
      <dsp:spPr>
        <a:xfrm>
          <a:off x="3527" y="476054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Definisi</a:t>
          </a:r>
          <a:endParaRPr lang="en-GB" sz="1300" b="1" kern="1200" dirty="0"/>
        </a:p>
      </dsp:txBody>
      <dsp:txXfrm>
        <a:off x="3527" y="476054"/>
        <a:ext cx="3439045" cy="405688"/>
      </dsp:txXfrm>
    </dsp:sp>
    <dsp:sp modelId="{7F054332-8DE3-3245-9541-994164F8C45A}">
      <dsp:nvSpPr>
        <dsp:cNvPr id="0" name=""/>
        <dsp:cNvSpPr/>
      </dsp:nvSpPr>
      <dsp:spPr>
        <a:xfrm>
          <a:off x="3527" y="881743"/>
          <a:ext cx="3439045" cy="3996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0" kern="1200" dirty="0" err="1"/>
            <a:t>Skema</a:t>
          </a:r>
          <a:r>
            <a:rPr lang="en-GB" sz="1300" b="0" kern="1200" dirty="0"/>
            <a:t> </a:t>
          </a:r>
          <a:r>
            <a:rPr lang="en-ID" sz="1300" b="0" kern="1200" dirty="0" err="1"/>
            <a:t>pendanaan</a:t>
          </a:r>
          <a:r>
            <a:rPr lang="en-ID" sz="1300" b="0" kern="1200" dirty="0"/>
            <a:t> </a:t>
          </a:r>
          <a:r>
            <a:rPr lang="en-ID" sz="1300" b="0" kern="1200" dirty="0" err="1"/>
            <a:t>penelitian</a:t>
          </a:r>
          <a:r>
            <a:rPr lang="en-ID" sz="1300" b="0" kern="1200" dirty="0"/>
            <a:t> yang </a:t>
          </a:r>
          <a:r>
            <a:rPr lang="en-ID" sz="1300" b="0" kern="1200" dirty="0" err="1"/>
            <a:t>diselenggarakan</a:t>
          </a:r>
          <a:r>
            <a:rPr lang="en-ID" sz="1300" b="0" kern="1200" dirty="0"/>
            <a:t> oleh </a:t>
          </a:r>
          <a:r>
            <a:rPr lang="en-ID" sz="1300" b="0" kern="1200" dirty="0" err="1"/>
            <a:t>Universitas</a:t>
          </a:r>
          <a:r>
            <a:rPr lang="en-ID" sz="1300" b="0" kern="1200" dirty="0"/>
            <a:t> KH. A. Wahab </a:t>
          </a:r>
          <a:r>
            <a:rPr lang="en-ID" sz="1300" b="0" kern="1200" dirty="0" err="1"/>
            <a:t>Hasbullah</a:t>
          </a:r>
          <a:r>
            <a:rPr lang="en-ID" sz="1300" b="0" kern="1200" dirty="0"/>
            <a:t> (UNWAHA) </a:t>
          </a:r>
          <a:r>
            <a:rPr lang="en-ID" sz="1300" b="0" kern="1200" dirty="0" err="1"/>
            <a:t>untuk</a:t>
          </a:r>
          <a:r>
            <a:rPr lang="en-ID" sz="1300" b="0" kern="1200" dirty="0"/>
            <a:t> </a:t>
          </a:r>
          <a:r>
            <a:rPr lang="en-ID" sz="1300" b="0" kern="1200" dirty="0" err="1"/>
            <a:t>mendorong</a:t>
          </a:r>
          <a:r>
            <a:rPr lang="en-ID" sz="1300" b="0" kern="1200" dirty="0"/>
            <a:t> dan </a:t>
          </a:r>
          <a:r>
            <a:rPr lang="en-ID" sz="1300" b="0" kern="1200" dirty="0" err="1"/>
            <a:t>memfasilitasi</a:t>
          </a:r>
          <a:r>
            <a:rPr lang="en-ID" sz="1300" b="0" kern="1200" dirty="0"/>
            <a:t> </a:t>
          </a:r>
          <a:r>
            <a:rPr lang="en-ID" sz="1300" b="0" kern="1200" dirty="0" err="1"/>
            <a:t>dosen</a:t>
          </a:r>
          <a:r>
            <a:rPr lang="en-ID" sz="1300" b="0" kern="1200" dirty="0"/>
            <a:t> </a:t>
          </a:r>
          <a:r>
            <a:rPr lang="en-ID" sz="1300" b="0" kern="1200" dirty="0" err="1"/>
            <a:t>dalam</a:t>
          </a:r>
          <a:r>
            <a:rPr lang="en-ID" sz="1300" b="0" kern="1200" dirty="0"/>
            <a:t> </a:t>
          </a:r>
          <a:r>
            <a:rPr lang="en-ID" sz="1300" b="0" kern="1200" dirty="0" err="1"/>
            <a:t>mengembangkan</a:t>
          </a:r>
          <a:r>
            <a:rPr lang="en-ID" sz="1300" b="0" kern="1200" dirty="0"/>
            <a:t> </a:t>
          </a:r>
          <a:r>
            <a:rPr lang="en-ID" sz="1300" b="0" kern="1200" dirty="0" err="1"/>
            <a:t>karya</a:t>
          </a:r>
          <a:r>
            <a:rPr lang="en-ID" sz="1300" b="0" kern="1200" dirty="0"/>
            <a:t> </a:t>
          </a:r>
          <a:r>
            <a:rPr lang="en-ID" sz="1300" b="0" kern="1200" dirty="0" err="1"/>
            <a:t>ilmiah</a:t>
          </a:r>
          <a:r>
            <a:rPr lang="en-ID" sz="1300" b="0" kern="1200" dirty="0"/>
            <a:t>, </a:t>
          </a:r>
          <a:r>
            <a:rPr lang="en-ID" sz="1300" b="0" kern="1200" dirty="0" err="1"/>
            <a:t>inovasi</a:t>
          </a:r>
          <a:r>
            <a:rPr lang="en-ID" sz="1300" b="0" kern="1200" dirty="0"/>
            <a:t>, </a:t>
          </a:r>
          <a:r>
            <a:rPr lang="en-ID" sz="1300" b="0" kern="1200" dirty="0" err="1"/>
            <a:t>serta</a:t>
          </a:r>
          <a:r>
            <a:rPr lang="en-ID" sz="1300" b="0" kern="1200" dirty="0"/>
            <a:t> </a:t>
          </a:r>
          <a:r>
            <a:rPr lang="en-ID" sz="1300" b="0" kern="1200" dirty="0" err="1"/>
            <a:t>kontribusi</a:t>
          </a:r>
          <a:r>
            <a:rPr lang="en-ID" sz="1300" b="0" kern="1200" dirty="0"/>
            <a:t> </a:t>
          </a:r>
          <a:r>
            <a:rPr lang="en-ID" sz="1300" b="0" kern="1200" dirty="0" err="1"/>
            <a:t>akademik</a:t>
          </a:r>
          <a:r>
            <a:rPr lang="en-ID" sz="1300" b="0" kern="1200" dirty="0"/>
            <a:t> yang </a:t>
          </a:r>
          <a:r>
            <a:rPr lang="en-ID" sz="1300" b="0" kern="1200" dirty="0" err="1"/>
            <a:t>relevan</a:t>
          </a:r>
          <a:r>
            <a:rPr lang="en-ID" sz="1300" b="0" kern="1200" dirty="0"/>
            <a:t> </a:t>
          </a:r>
          <a:r>
            <a:rPr lang="en-ID" sz="1300" b="0" kern="1200" dirty="0" err="1"/>
            <a:t>dengan</a:t>
          </a:r>
          <a:r>
            <a:rPr lang="en-ID" sz="1300" b="0" kern="1200" dirty="0"/>
            <a:t> </a:t>
          </a:r>
          <a:r>
            <a:rPr lang="en-ID" sz="1300" b="0" kern="1200" dirty="0" err="1"/>
            <a:t>pengembangan</a:t>
          </a:r>
          <a:r>
            <a:rPr lang="en-ID" sz="1300" b="0" kern="1200" dirty="0"/>
            <a:t> </a:t>
          </a:r>
          <a:r>
            <a:rPr lang="en-ID" sz="1300" b="0" kern="1200" dirty="0" err="1"/>
            <a:t>ilmu</a:t>
          </a:r>
          <a:r>
            <a:rPr lang="en-ID" sz="1300" b="0" kern="1200" dirty="0"/>
            <a:t> </a:t>
          </a:r>
          <a:r>
            <a:rPr lang="en-ID" sz="1300" b="0" kern="1200" dirty="0" err="1"/>
            <a:t>pengetahuan</a:t>
          </a:r>
          <a:r>
            <a:rPr lang="en-ID" sz="1300" b="0" kern="1200" dirty="0"/>
            <a:t>, </a:t>
          </a:r>
          <a:r>
            <a:rPr lang="en-ID" sz="1300" b="0" kern="1200" dirty="0" err="1"/>
            <a:t>teknologi</a:t>
          </a:r>
          <a:r>
            <a:rPr lang="en-ID" sz="1300" b="0" kern="1200" dirty="0"/>
            <a:t>, </a:t>
          </a:r>
          <a:r>
            <a:rPr lang="en-ID" sz="1300" b="0" kern="1200" dirty="0" err="1"/>
            <a:t>seni</a:t>
          </a:r>
          <a:r>
            <a:rPr lang="en-ID" sz="1300" b="0" kern="1200" dirty="0"/>
            <a:t>, dan </a:t>
          </a:r>
          <a:r>
            <a:rPr lang="en-ID" sz="1300" b="0" kern="1200" dirty="0" err="1"/>
            <a:t>budaya</a:t>
          </a:r>
          <a:r>
            <a:rPr lang="en-ID" sz="1300" b="0" kern="1200" dirty="0"/>
            <a:t>. Program </a:t>
          </a:r>
          <a:r>
            <a:rPr lang="en-ID" sz="1300" b="0" kern="1200" dirty="0" err="1"/>
            <a:t>ini</a:t>
          </a:r>
          <a:r>
            <a:rPr lang="en-ID" sz="1300" b="0" kern="1200" dirty="0"/>
            <a:t> </a:t>
          </a:r>
          <a:r>
            <a:rPr lang="en-ID" sz="1300" b="0" kern="1200" dirty="0" err="1"/>
            <a:t>dirancang</a:t>
          </a:r>
          <a:r>
            <a:rPr lang="en-ID" sz="1300" b="0" kern="1200" dirty="0"/>
            <a:t> </a:t>
          </a:r>
          <a:r>
            <a:rPr lang="en-ID" sz="1300" b="0" kern="1200" dirty="0" err="1"/>
            <a:t>sebagai</a:t>
          </a:r>
          <a:r>
            <a:rPr lang="en-ID" sz="1300" b="0" kern="1200" dirty="0"/>
            <a:t> </a:t>
          </a:r>
          <a:r>
            <a:rPr lang="en-ID" sz="1300" b="0" kern="1200" dirty="0" err="1"/>
            <a:t>sarana</a:t>
          </a:r>
          <a:r>
            <a:rPr lang="en-ID" sz="1300" b="0" kern="1200" dirty="0"/>
            <a:t> </a:t>
          </a:r>
          <a:r>
            <a:rPr lang="en-ID" sz="1300" b="0" kern="1200" dirty="0" err="1"/>
            <a:t>penguatan</a:t>
          </a:r>
          <a:r>
            <a:rPr lang="en-ID" sz="1300" b="0" kern="1200" dirty="0"/>
            <a:t> </a:t>
          </a:r>
          <a:r>
            <a:rPr lang="en-ID" sz="1300" b="0" kern="1200" dirty="0" err="1"/>
            <a:t>kapasitas</a:t>
          </a:r>
          <a:r>
            <a:rPr lang="en-ID" sz="1300" b="0" kern="1200" dirty="0"/>
            <a:t> </a:t>
          </a:r>
          <a:r>
            <a:rPr lang="en-ID" sz="1300" b="0" kern="1200" dirty="0" err="1"/>
            <a:t>penelitian</a:t>
          </a:r>
          <a:r>
            <a:rPr lang="en-ID" sz="1300" b="0" kern="1200" dirty="0"/>
            <a:t> internal, </a:t>
          </a:r>
          <a:r>
            <a:rPr lang="en-ID" sz="1300" b="0" kern="1200" dirty="0" err="1"/>
            <a:t>peningkatan</a:t>
          </a:r>
          <a:r>
            <a:rPr lang="en-ID" sz="1300" b="0" kern="1200" dirty="0"/>
            <a:t> </a:t>
          </a:r>
          <a:r>
            <a:rPr lang="en-ID" sz="1300" b="0" kern="1200" dirty="0" err="1"/>
            <a:t>mutu</a:t>
          </a:r>
          <a:r>
            <a:rPr lang="en-ID" sz="1300" b="0" kern="1200" dirty="0"/>
            <a:t> </a:t>
          </a:r>
          <a:r>
            <a:rPr lang="en-ID" sz="1300" b="0" kern="1200" dirty="0" err="1"/>
            <a:t>publikasi</a:t>
          </a:r>
          <a:r>
            <a:rPr lang="en-ID" sz="1300" b="0" kern="1200" dirty="0"/>
            <a:t>, </a:t>
          </a:r>
          <a:r>
            <a:rPr lang="en-ID" sz="1300" b="0" kern="1200" dirty="0" err="1"/>
            <a:t>serta</a:t>
          </a:r>
          <a:r>
            <a:rPr lang="en-ID" sz="1300" b="0" kern="1200" dirty="0"/>
            <a:t> </a:t>
          </a:r>
          <a:r>
            <a:rPr lang="en-ID" sz="1300" b="0" kern="1200" dirty="0" err="1"/>
            <a:t>pengembangan</a:t>
          </a:r>
          <a:r>
            <a:rPr lang="en-ID" sz="1300" b="0" kern="1200" dirty="0"/>
            <a:t> </a:t>
          </a:r>
          <a:r>
            <a:rPr lang="en-ID" sz="1300" b="0" kern="1200" dirty="0" err="1"/>
            <a:t>budaya</a:t>
          </a:r>
          <a:r>
            <a:rPr lang="en-ID" sz="1300" b="0" kern="1200" dirty="0"/>
            <a:t> </a:t>
          </a:r>
          <a:r>
            <a:rPr lang="en-ID" sz="1300" b="0" kern="1200" dirty="0" err="1"/>
            <a:t>riset</a:t>
          </a:r>
          <a:r>
            <a:rPr lang="en-ID" sz="1300" b="0" kern="1200" dirty="0"/>
            <a:t> di </a:t>
          </a:r>
          <a:r>
            <a:rPr lang="en-ID" sz="1300" b="0" kern="1200" dirty="0" err="1"/>
            <a:t>lingkungan</a:t>
          </a:r>
          <a:r>
            <a:rPr lang="en-ID" sz="1300" b="0" kern="1200" dirty="0"/>
            <a:t> UNWAHA.</a:t>
          </a:r>
          <a:endParaRPr lang="en-GB" sz="1300" b="0" kern="1200" dirty="0"/>
        </a:p>
      </dsp:txBody>
      <dsp:txXfrm>
        <a:off x="3527" y="881743"/>
        <a:ext cx="3439045" cy="3996720"/>
      </dsp:txXfrm>
    </dsp:sp>
    <dsp:sp modelId="{4AF99B51-B2FF-C248-BE30-8E27D2FDB499}">
      <dsp:nvSpPr>
        <dsp:cNvPr id="0" name=""/>
        <dsp:cNvSpPr/>
      </dsp:nvSpPr>
      <dsp:spPr>
        <a:xfrm>
          <a:off x="3924039" y="476054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Luaran</a:t>
          </a:r>
          <a:r>
            <a:rPr lang="en-GB" sz="1300" b="1" kern="1200" dirty="0"/>
            <a:t> </a:t>
          </a:r>
          <a:r>
            <a:rPr lang="en-GB" sz="1300" b="1" kern="1200" dirty="0" err="1"/>
            <a:t>Wajib</a:t>
          </a:r>
          <a:endParaRPr lang="en-GB" sz="1300" b="1" kern="1200" dirty="0"/>
        </a:p>
      </dsp:txBody>
      <dsp:txXfrm>
        <a:off x="3924039" y="476054"/>
        <a:ext cx="3439045" cy="405688"/>
      </dsp:txXfrm>
    </dsp:sp>
    <dsp:sp modelId="{78BA235F-EF7D-8442-92FE-98786095B81B}">
      <dsp:nvSpPr>
        <dsp:cNvPr id="0" name=""/>
        <dsp:cNvSpPr/>
      </dsp:nvSpPr>
      <dsp:spPr>
        <a:xfrm>
          <a:off x="3924039" y="881743"/>
          <a:ext cx="3439045" cy="3996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100"/>
            <a:buFont typeface="+mj-lt"/>
            <a:buAutoNum type="alphaLcParenR"/>
          </a:pPr>
          <a:r>
            <a:rPr lang="en-AU" sz="1300" kern="1200" dirty="0" err="1"/>
            <a:t>satu</a:t>
          </a:r>
          <a:r>
            <a:rPr lang="en-AU" sz="1300" kern="1200" dirty="0"/>
            <a:t> </a:t>
          </a:r>
          <a:r>
            <a:rPr lang="en-AU" sz="1300" kern="1200" dirty="0" err="1"/>
            <a:t>artikel</a:t>
          </a:r>
          <a:r>
            <a:rPr lang="en-AU" sz="1300" kern="1200" dirty="0"/>
            <a:t> di </a:t>
          </a:r>
          <a:r>
            <a:rPr lang="en-AU" sz="1300" kern="1200" dirty="0" err="1"/>
            <a:t>jurnal</a:t>
          </a:r>
          <a:r>
            <a:rPr lang="en-AU" sz="1300" kern="1200" dirty="0"/>
            <a:t> </a:t>
          </a:r>
          <a:r>
            <a:rPr lang="en-AU" sz="1300" kern="1200" dirty="0" err="1"/>
            <a:t>internasional</a:t>
          </a:r>
          <a:r>
            <a:rPr lang="en-AU" sz="1300" kern="1200" dirty="0"/>
            <a:t>; </a:t>
          </a:r>
          <a:r>
            <a:rPr lang="en-AU" sz="1300" kern="1200" dirty="0" err="1"/>
            <a:t>atau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SzPts val="1100"/>
            <a:buFont typeface="AvenirNext" panose="020B0503020202020204" pitchFamily="34" charset="0"/>
            <a:buAutoNum type="alphaLcParenR"/>
          </a:pPr>
          <a:r>
            <a:rPr lang="en-AU" sz="1300" kern="1200" dirty="0" err="1"/>
            <a:t>satu</a:t>
          </a:r>
          <a:r>
            <a:rPr lang="en-AU" sz="1300" kern="1200" dirty="0"/>
            <a:t> </a:t>
          </a:r>
          <a:r>
            <a:rPr lang="en-AU" sz="1300" kern="1200" dirty="0" err="1"/>
            <a:t>artikel</a:t>
          </a:r>
          <a:r>
            <a:rPr lang="en-AU" sz="1300" kern="1200" dirty="0"/>
            <a:t> di </a:t>
          </a:r>
          <a:r>
            <a:rPr lang="en-AU" sz="1300" kern="1200" dirty="0" err="1"/>
            <a:t>jurnal</a:t>
          </a:r>
          <a:r>
            <a:rPr lang="en-AU" sz="1300" kern="1200" dirty="0"/>
            <a:t> </a:t>
          </a:r>
          <a:r>
            <a:rPr lang="en-AU" sz="1300" kern="1200" dirty="0" err="1"/>
            <a:t>nasional</a:t>
          </a:r>
          <a:r>
            <a:rPr lang="en-AU" sz="1300" kern="1200" dirty="0"/>
            <a:t> </a:t>
          </a:r>
          <a:r>
            <a:rPr lang="en-AU" sz="1300" kern="1200" dirty="0" err="1"/>
            <a:t>terakreditasi</a:t>
          </a:r>
          <a:r>
            <a:rPr lang="en-AU" sz="1300" kern="1200" dirty="0"/>
            <a:t> SINTA 5 </a:t>
          </a:r>
          <a:r>
            <a:rPr lang="en-AU" sz="1300" kern="1200" dirty="0" err="1"/>
            <a:t>sampai</a:t>
          </a:r>
          <a:r>
            <a:rPr lang="en-AU" sz="1300" kern="1200" dirty="0"/>
            <a:t> 2; </a:t>
          </a:r>
          <a:endParaRPr lang="en-GB" sz="1300" kern="1200" dirty="0"/>
        </a:p>
      </dsp:txBody>
      <dsp:txXfrm>
        <a:off x="3924039" y="881743"/>
        <a:ext cx="3439045" cy="3996720"/>
      </dsp:txXfrm>
    </dsp:sp>
    <dsp:sp modelId="{655086F6-94A0-C042-A0CA-0C3DAEB2A594}">
      <dsp:nvSpPr>
        <dsp:cNvPr id="0" name=""/>
        <dsp:cNvSpPr/>
      </dsp:nvSpPr>
      <dsp:spPr>
        <a:xfrm>
          <a:off x="7844551" y="476054"/>
          <a:ext cx="3439045" cy="4056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1" kern="1200" dirty="0" err="1"/>
            <a:t>Persyaratan</a:t>
          </a:r>
          <a:r>
            <a:rPr lang="en-GB" sz="1300" b="1" kern="1200" dirty="0"/>
            <a:t> </a:t>
          </a:r>
        </a:p>
      </dsp:txBody>
      <dsp:txXfrm>
        <a:off x="7844551" y="476054"/>
        <a:ext cx="3439045" cy="405688"/>
      </dsp:txXfrm>
    </dsp:sp>
    <dsp:sp modelId="{FB16B84D-8528-074C-AC91-FD38EA50E175}">
      <dsp:nvSpPr>
        <dsp:cNvPr id="0" name=""/>
        <dsp:cNvSpPr/>
      </dsp:nvSpPr>
      <dsp:spPr>
        <a:xfrm>
          <a:off x="7844551" y="881743"/>
          <a:ext cx="3439045" cy="39967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300" kern="1200" dirty="0" err="1"/>
            <a:t>Peneliti</a:t>
          </a:r>
          <a:r>
            <a:rPr lang="en-ID" sz="1300" kern="1200" dirty="0"/>
            <a:t> </a:t>
          </a:r>
          <a:r>
            <a:rPr lang="en-ID" sz="1300" kern="1200" dirty="0" err="1"/>
            <a:t>kompetitif</a:t>
          </a:r>
          <a:r>
            <a:rPr lang="en-ID" sz="1300" kern="1200" dirty="0"/>
            <a:t> </a:t>
          </a:r>
          <a:r>
            <a:rPr lang="en-ID" sz="1300" kern="1200" dirty="0" err="1"/>
            <a:t>berjumlah</a:t>
          </a:r>
          <a:r>
            <a:rPr lang="en-ID" sz="1300" kern="1200" dirty="0"/>
            <a:t> minimal 2 orang yang </a:t>
          </a:r>
          <a:r>
            <a:rPr lang="en-ID" sz="1300" kern="1200" dirty="0" err="1"/>
            <a:t>terdiri</a:t>
          </a:r>
          <a:r>
            <a:rPr lang="en-ID" sz="1300" kern="1200" dirty="0"/>
            <a:t> </a:t>
          </a:r>
          <a:r>
            <a:rPr lang="en-ID" sz="1300" kern="1200" dirty="0" err="1"/>
            <a:t>atas</a:t>
          </a:r>
          <a:r>
            <a:rPr lang="en-ID" sz="1300" kern="1200" dirty="0"/>
            <a:t> </a:t>
          </a:r>
          <a:r>
            <a:rPr lang="en-ID" sz="1300" kern="1200" dirty="0" err="1"/>
            <a:t>ketua</a:t>
          </a:r>
          <a:r>
            <a:rPr lang="en-ID" sz="1300" kern="1200" dirty="0"/>
            <a:t> dan 1 </a:t>
          </a:r>
          <a:r>
            <a:rPr lang="en-ID" sz="1300" kern="1200" dirty="0" err="1"/>
            <a:t>anggota</a:t>
          </a:r>
          <a:r>
            <a:rPr lang="en-ID" sz="1300" kern="1200" dirty="0"/>
            <a:t> </a:t>
          </a:r>
          <a:r>
            <a:rPr lang="en-ID" sz="1300" kern="1200" dirty="0" err="1"/>
            <a:t>dosen</a:t>
          </a:r>
          <a:r>
            <a:rPr lang="en-ID" sz="1300" kern="1200" dirty="0"/>
            <a:t> </a:t>
          </a:r>
          <a:r>
            <a:rPr lang="en-ID" sz="1300" kern="1200" dirty="0" err="1"/>
            <a:t>serta</a:t>
          </a:r>
          <a:r>
            <a:rPr lang="en-ID" sz="1300" kern="1200" dirty="0"/>
            <a:t> minimal 2 </a:t>
          </a:r>
          <a:r>
            <a:rPr lang="en-ID" sz="1300" kern="1200" dirty="0" err="1"/>
            <a:t>mahasiswa</a:t>
          </a:r>
          <a:r>
            <a:rPr lang="en-ID" sz="1300" kern="1200" dirty="0"/>
            <a:t> </a:t>
          </a:r>
          <a:r>
            <a:rPr lang="en-ID" sz="1300" kern="1200" dirty="0" err="1"/>
            <a:t>aktif</a:t>
          </a:r>
          <a:r>
            <a:rPr lang="en-ID" sz="1300" kern="1200" dirty="0"/>
            <a:t> </a:t>
          </a:r>
          <a:r>
            <a:rPr lang="en-ID" sz="1300" kern="1200" dirty="0" err="1"/>
            <a:t>dengan</a:t>
          </a:r>
          <a:r>
            <a:rPr lang="en-ID" sz="1300" kern="1200" dirty="0"/>
            <a:t> </a:t>
          </a:r>
          <a:r>
            <a:rPr lang="en-ID" sz="1300" kern="1200" dirty="0" err="1"/>
            <a:t>ketentuan</a:t>
          </a:r>
          <a:r>
            <a:rPr lang="en-ID" sz="1300" kern="1200" dirty="0"/>
            <a:t> </a:t>
          </a:r>
          <a:r>
            <a:rPr lang="en-ID" sz="1300" kern="1200" dirty="0" err="1"/>
            <a:t>sinta</a:t>
          </a:r>
          <a:r>
            <a:rPr lang="en-ID" sz="1300" kern="1200" dirty="0"/>
            <a:t> </a:t>
          </a:r>
          <a:r>
            <a:rPr lang="en-ID" sz="1300" kern="1200" dirty="0" err="1"/>
            <a:t>skor</a:t>
          </a:r>
          <a:r>
            <a:rPr lang="en-ID" sz="1300" kern="1200" dirty="0"/>
            <a:t> minimal 100 </a:t>
          </a:r>
          <a:r>
            <a:rPr lang="en-ID" sz="1300" kern="1200" dirty="0" err="1"/>
            <a:t>untuk</a:t>
          </a:r>
          <a:r>
            <a:rPr lang="en-ID" sz="1300" kern="1200" dirty="0"/>
            <a:t> sains dan 50 </a:t>
          </a:r>
          <a:r>
            <a:rPr lang="en-ID" sz="1300" kern="1200" dirty="0" err="1"/>
            <a:t>untuk</a:t>
          </a:r>
          <a:r>
            <a:rPr lang="en-ID" sz="1300" kern="1200" dirty="0"/>
            <a:t> </a:t>
          </a:r>
          <a:r>
            <a:rPr lang="en-ID" sz="1300" kern="1200" dirty="0" err="1"/>
            <a:t>sosial</a:t>
          </a:r>
          <a:r>
            <a:rPr lang="en-ID" sz="1300" kern="1200" dirty="0"/>
            <a:t>;</a:t>
          </a:r>
          <a:endParaRPr lang="en-GB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Maksimal</a:t>
          </a:r>
          <a:r>
            <a:rPr lang="en-US" sz="1300" kern="1200" dirty="0"/>
            <a:t> dana yang </a:t>
          </a:r>
          <a:r>
            <a:rPr lang="en-US" sz="1300" kern="1200" dirty="0" err="1"/>
            <a:t>diajukan</a:t>
          </a:r>
          <a:r>
            <a:rPr lang="en-US" sz="1300" kern="1200" dirty="0"/>
            <a:t> </a:t>
          </a:r>
          <a:r>
            <a:rPr lang="en-US" sz="1300" b="1" kern="1200" dirty="0"/>
            <a:t>Rp. 10.000.000 </a:t>
          </a:r>
          <a:endParaRPr lang="en-GB" sz="1300" kern="1200" dirty="0"/>
        </a:p>
      </dsp:txBody>
      <dsp:txXfrm>
        <a:off x="7844551" y="881743"/>
        <a:ext cx="3439045" cy="39967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41EBD6-B6EA-AA4A-ADCF-3150F02700FA}">
      <dsp:nvSpPr>
        <dsp:cNvPr id="0" name=""/>
        <dsp:cNvSpPr/>
      </dsp:nvSpPr>
      <dsp:spPr>
        <a:xfrm>
          <a:off x="0" y="1799"/>
          <a:ext cx="10314315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1.   Luaran Wajib: </a:t>
          </a:r>
        </a:p>
      </dsp:txBody>
      <dsp:txXfrm>
        <a:off x="33127" y="34926"/>
        <a:ext cx="10248061" cy="612346"/>
      </dsp:txXfrm>
    </dsp:sp>
    <dsp:sp modelId="{2B0D76B2-A3E3-3943-9053-4FB9F87C7EFE}">
      <dsp:nvSpPr>
        <dsp:cNvPr id="0" name=""/>
        <dsp:cNvSpPr/>
      </dsp:nvSpPr>
      <dsp:spPr>
        <a:xfrm>
          <a:off x="0" y="680400"/>
          <a:ext cx="10314315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48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satu</a:t>
          </a:r>
          <a:r>
            <a:rPr lang="en-US" sz="1600" kern="1200" dirty="0"/>
            <a:t> </a:t>
          </a:r>
          <a:r>
            <a:rPr lang="en-US" sz="1600" kern="1200" dirty="0" err="1"/>
            <a:t>artikel</a:t>
          </a:r>
          <a:r>
            <a:rPr lang="en-US" sz="1600" kern="1200" dirty="0"/>
            <a:t> di </a:t>
          </a:r>
          <a:r>
            <a:rPr lang="en-US" sz="1600" kern="1200" dirty="0" err="1"/>
            <a:t>jurnal</a:t>
          </a:r>
          <a:r>
            <a:rPr lang="en-US" sz="1600" kern="1200" dirty="0"/>
            <a:t> </a:t>
          </a:r>
          <a:r>
            <a:rPr lang="en-US" sz="1600" kern="1200" dirty="0" err="1"/>
            <a:t>nasional</a:t>
          </a:r>
          <a:r>
            <a:rPr lang="en-US" sz="1600" kern="1200" dirty="0"/>
            <a:t> </a:t>
          </a:r>
          <a:r>
            <a:rPr lang="en-US" sz="1600" kern="1200" dirty="0" err="1"/>
            <a:t>terakreditasi</a:t>
          </a:r>
          <a:r>
            <a:rPr lang="en-US" sz="1600" kern="1200" dirty="0"/>
            <a:t> SINTA 1 </a:t>
          </a:r>
          <a:r>
            <a:rPr lang="en-US" sz="1600" kern="1200" dirty="0" err="1"/>
            <a:t>sampai</a:t>
          </a:r>
          <a:r>
            <a:rPr lang="en-US" sz="1600" kern="1200" dirty="0"/>
            <a:t> 6;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satu artikel di jurnal ISSN</a:t>
          </a:r>
        </a:p>
      </dsp:txBody>
      <dsp:txXfrm>
        <a:off x="0" y="680400"/>
        <a:ext cx="10314315" cy="869400"/>
      </dsp:txXfrm>
    </dsp:sp>
    <dsp:sp modelId="{8D7FC187-784B-4C48-8B51-F40F2BAAD88C}">
      <dsp:nvSpPr>
        <dsp:cNvPr id="0" name=""/>
        <dsp:cNvSpPr/>
      </dsp:nvSpPr>
      <dsp:spPr>
        <a:xfrm>
          <a:off x="0" y="1549800"/>
          <a:ext cx="10314315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2.  Luaran Tambahan</a:t>
          </a:r>
        </a:p>
      </dsp:txBody>
      <dsp:txXfrm>
        <a:off x="33127" y="1582927"/>
        <a:ext cx="10248061" cy="612346"/>
      </dsp:txXfrm>
    </dsp:sp>
    <dsp:sp modelId="{CB1BB4CA-C937-754E-AFAA-174D4C20B650}">
      <dsp:nvSpPr>
        <dsp:cNvPr id="0" name=""/>
        <dsp:cNvSpPr/>
      </dsp:nvSpPr>
      <dsp:spPr>
        <a:xfrm>
          <a:off x="0" y="2228400"/>
          <a:ext cx="10314315" cy="16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48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Hak Kekayaan Intelektual (HKI): atau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satu buku hasil PkM ber-ISBN; atau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luaran Iptek Lainnya (Model, Prototype, Desain, Karya Seni, Rekayasa Sosial,  Teknologi Tepat Guna, Kebijakan)</a:t>
          </a:r>
        </a:p>
      </dsp:txBody>
      <dsp:txXfrm>
        <a:off x="0" y="2228400"/>
        <a:ext cx="10314315" cy="1656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53E1B-BC0E-E84D-87B4-80F0FD952BD5}">
      <dsp:nvSpPr>
        <dsp:cNvPr id="0" name=""/>
        <dsp:cNvSpPr/>
      </dsp:nvSpPr>
      <dsp:spPr>
        <a:xfrm>
          <a:off x="1774" y="1068556"/>
          <a:ext cx="2727573" cy="3273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424" tIns="0" rIns="269424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Maksimal dana pengabdian yang diakses adalah Rp. 5.000.000</a:t>
          </a:r>
        </a:p>
      </dsp:txBody>
      <dsp:txXfrm>
        <a:off x="1774" y="2377791"/>
        <a:ext cx="2727573" cy="1963852"/>
      </dsp:txXfrm>
    </dsp:sp>
    <dsp:sp modelId="{77D51F73-7FE4-F543-8807-3AF3A51DE07D}">
      <dsp:nvSpPr>
        <dsp:cNvPr id="0" name=""/>
        <dsp:cNvSpPr/>
      </dsp:nvSpPr>
      <dsp:spPr>
        <a:xfrm>
          <a:off x="1774" y="1068556"/>
          <a:ext cx="2727573" cy="13092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424" tIns="165100" rIns="269424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01</a:t>
          </a:r>
        </a:p>
      </dsp:txBody>
      <dsp:txXfrm>
        <a:off x="1774" y="1068556"/>
        <a:ext cx="2727573" cy="1309235"/>
      </dsp:txXfrm>
    </dsp:sp>
    <dsp:sp modelId="{E0FFB101-7B8C-F04F-9A57-3F4BCFDF7285}">
      <dsp:nvSpPr>
        <dsp:cNvPr id="0" name=""/>
        <dsp:cNvSpPr/>
      </dsp:nvSpPr>
      <dsp:spPr>
        <a:xfrm>
          <a:off x="2947552" y="1068556"/>
          <a:ext cx="2727573" cy="3273087"/>
        </a:xfrm>
        <a:prstGeom prst="rect">
          <a:avLst/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 w="12700" cap="flat" cmpd="sng" algn="ctr">
          <a:solidFill>
            <a:schemeClr val="accent2">
              <a:hueOff val="-407213"/>
              <a:satOff val="-3490"/>
              <a:lumOff val="-231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424" tIns="0" rIns="269424" bIns="33020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Biaya</a:t>
          </a:r>
          <a:r>
            <a:rPr lang="en-US" sz="1200" kern="1200" dirty="0"/>
            <a:t> </a:t>
          </a:r>
          <a:r>
            <a:rPr lang="en-US" sz="1200" kern="1200" dirty="0" err="1"/>
            <a:t>Operasional</a:t>
          </a:r>
          <a:r>
            <a:rPr lang="en-US" sz="1200" kern="1200" dirty="0"/>
            <a:t> </a:t>
          </a:r>
          <a:r>
            <a:rPr lang="en-US" sz="1200" kern="1200" dirty="0" err="1"/>
            <a:t>dari</a:t>
          </a:r>
          <a:r>
            <a:rPr lang="en-US" sz="1200" kern="1200" dirty="0"/>
            <a:t> </a:t>
          </a:r>
          <a:r>
            <a:rPr lang="en-US" sz="1200" kern="1200" dirty="0" err="1"/>
            <a:t>nilai</a:t>
          </a:r>
          <a:r>
            <a:rPr lang="en-US" sz="1200" kern="1200" dirty="0"/>
            <a:t> </a:t>
          </a:r>
          <a:r>
            <a:rPr lang="en-US" sz="1200" kern="1200" dirty="0" err="1"/>
            <a:t>kontrak</a:t>
          </a:r>
          <a:r>
            <a:rPr lang="en-US" sz="1200" kern="1200" dirty="0"/>
            <a:t> </a:t>
          </a:r>
          <a:r>
            <a:rPr lang="en-US" sz="1200" kern="1200" dirty="0" err="1"/>
            <a:t>meliputi</a:t>
          </a:r>
          <a:r>
            <a:rPr lang="en-US" sz="1200" kern="1200" dirty="0"/>
            <a:t>: </a:t>
          </a:r>
          <a:r>
            <a:rPr lang="en-US" sz="1200" kern="1200" dirty="0" err="1"/>
            <a:t>perjalanan</a:t>
          </a:r>
          <a:r>
            <a:rPr lang="en-US" sz="1200" kern="1200" dirty="0"/>
            <a:t>, </a:t>
          </a:r>
          <a:r>
            <a:rPr lang="en-US" sz="1200" kern="1200" dirty="0" err="1"/>
            <a:t>peralatan</a:t>
          </a:r>
          <a:r>
            <a:rPr lang="en-US" sz="1200" kern="1200" dirty="0"/>
            <a:t>, </a:t>
          </a:r>
          <a:r>
            <a:rPr lang="en-US" sz="1200" kern="1200" dirty="0" err="1"/>
            <a:t>bahan</a:t>
          </a:r>
          <a:r>
            <a:rPr lang="en-US" sz="1200" kern="1200" dirty="0"/>
            <a:t> </a:t>
          </a:r>
          <a:r>
            <a:rPr lang="en-US" sz="1200" kern="1200" dirty="0" err="1"/>
            <a:t>habis</a:t>
          </a:r>
          <a:r>
            <a:rPr lang="en-US" sz="1200" kern="1200" dirty="0"/>
            <a:t> </a:t>
          </a:r>
          <a:r>
            <a:rPr lang="en-US" sz="1200" kern="1200" dirty="0" err="1"/>
            <a:t>pakai</a:t>
          </a:r>
          <a:r>
            <a:rPr lang="en-US" sz="1200" kern="1200" dirty="0"/>
            <a:t>, </a:t>
          </a:r>
          <a:r>
            <a:rPr lang="en-US" sz="1200" kern="1200" dirty="0" err="1"/>
            <a:t>maupun</a:t>
          </a:r>
          <a:r>
            <a:rPr lang="en-US" sz="1200" kern="1200" dirty="0"/>
            <a:t> </a:t>
          </a:r>
          <a:r>
            <a:rPr lang="en-US" sz="1200" kern="1200" dirty="0" err="1"/>
            <a:t>sewa</a:t>
          </a:r>
          <a:r>
            <a:rPr lang="en-US" sz="1200" kern="1200" dirty="0"/>
            <a:t> </a:t>
          </a:r>
          <a:r>
            <a:rPr lang="en-US" sz="1200" kern="1200" dirty="0" err="1"/>
            <a:t>laboratorium</a:t>
          </a:r>
          <a:r>
            <a:rPr lang="en-US" sz="1200" kern="1200" dirty="0"/>
            <a:t>.</a:t>
          </a:r>
        </a:p>
      </dsp:txBody>
      <dsp:txXfrm>
        <a:off x="2947552" y="2377791"/>
        <a:ext cx="2727573" cy="1963852"/>
      </dsp:txXfrm>
    </dsp:sp>
    <dsp:sp modelId="{79CC95A0-5CFA-5B40-95A7-168A29013C1C}">
      <dsp:nvSpPr>
        <dsp:cNvPr id="0" name=""/>
        <dsp:cNvSpPr/>
      </dsp:nvSpPr>
      <dsp:spPr>
        <a:xfrm>
          <a:off x="2947552" y="1068556"/>
          <a:ext cx="2727573" cy="130923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424" tIns="165100" rIns="269424" bIns="16510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02</a:t>
          </a:r>
        </a:p>
      </dsp:txBody>
      <dsp:txXfrm>
        <a:off x="2947552" y="1068556"/>
        <a:ext cx="2727573" cy="1309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4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7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8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2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4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5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0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5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lIns="109728" tIns="109728" rIns="109728" bIns="91440"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9/10/2025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04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5" r:id="rId6"/>
    <p:sldLayoutId id="2147483780" r:id="rId7"/>
    <p:sldLayoutId id="2147483781" r:id="rId8"/>
    <p:sldLayoutId id="2147483782" r:id="rId9"/>
    <p:sldLayoutId id="2147483784" r:id="rId10"/>
    <p:sldLayoutId id="2147483783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4400" kern="1200" cap="none" spc="1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 spc="1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 spc="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 spc="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 spc="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 spc="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917EB3-328C-7828-056A-4626AD173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699" y="871758"/>
            <a:ext cx="5227171" cy="3871143"/>
          </a:xfrm>
        </p:spPr>
        <p:txBody>
          <a:bodyPr>
            <a:noAutofit/>
          </a:bodyPr>
          <a:lstStyle/>
          <a:p>
            <a:r>
              <a:rPr lang="en-US" sz="3600" b="1" dirty="0" err="1"/>
              <a:t>Sosialisasi</a:t>
            </a:r>
            <a:r>
              <a:rPr lang="en-US" sz="2000" b="1" dirty="0"/>
              <a:t> </a:t>
            </a:r>
            <a:br>
              <a:rPr lang="en-US" sz="2000" b="1" dirty="0"/>
            </a:br>
            <a:r>
              <a:rPr lang="en-US" sz="2800" b="1" dirty="0" err="1"/>
              <a:t>Hibah</a:t>
            </a:r>
            <a:r>
              <a:rPr lang="en-US" sz="2800" b="1" dirty="0"/>
              <a:t> </a:t>
            </a:r>
            <a:r>
              <a:rPr lang="en-US" sz="2800" b="1" dirty="0" err="1"/>
              <a:t>Penelitian</a:t>
            </a:r>
            <a:r>
              <a:rPr lang="en-US" sz="2800" b="1" dirty="0"/>
              <a:t> dan </a:t>
            </a:r>
            <a:r>
              <a:rPr lang="en-US" sz="2800" b="1" dirty="0" err="1"/>
              <a:t>Pengabdian</a:t>
            </a:r>
            <a:r>
              <a:rPr lang="en-US" sz="2800" b="1" dirty="0"/>
              <a:t> </a:t>
            </a:r>
            <a:r>
              <a:rPr lang="en-US" sz="2800" b="1" dirty="0" err="1"/>
              <a:t>kepada</a:t>
            </a:r>
            <a:r>
              <a:rPr lang="en-US" sz="2800" b="1" dirty="0"/>
              <a:t> Masyarakat Internal</a:t>
            </a:r>
            <a:br>
              <a:rPr lang="en-US" sz="2800" b="1" dirty="0"/>
            </a:br>
            <a:r>
              <a:rPr lang="en-US" sz="2800" b="1" dirty="0" err="1"/>
              <a:t>Tahun</a:t>
            </a:r>
            <a:r>
              <a:rPr lang="en-US" sz="2800" b="1" dirty="0"/>
              <a:t> 2025</a:t>
            </a:r>
            <a:endParaRPr lang="en-US" sz="2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7D0CC3-1154-68E3-7C37-E8C00802C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720" y="5315020"/>
            <a:ext cx="6412380" cy="787354"/>
          </a:xfrm>
        </p:spPr>
        <p:txBody>
          <a:bodyPr>
            <a:noAutofit/>
          </a:bodyPr>
          <a:lstStyle/>
          <a:p>
            <a:endParaRPr lang="en-US" sz="1800" dirty="0"/>
          </a:p>
          <a:p>
            <a:r>
              <a:rPr lang="en-US" sz="1800" b="1" dirty="0">
                <a:solidFill>
                  <a:srgbClr val="92D050"/>
                </a:solidFill>
              </a:rPr>
              <a:t>LPPM UNIVERSITAS KH A WAHAB HASBULLAH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4914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34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491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3" descr="A mosaic of colourful geometric shapes">
            <a:extLst>
              <a:ext uri="{FF2B5EF4-FFF2-40B4-BE49-F238E27FC236}">
                <a16:creationId xmlns:a16="http://schemas.microsoft.com/office/drawing/2014/main" id="{39A79E59-C1DE-0A73-D60C-F122F5B6DB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92" r="37022"/>
          <a:stretch/>
        </p:blipFill>
        <p:spPr>
          <a:xfrm>
            <a:off x="6515100" y="10"/>
            <a:ext cx="5676900" cy="6857990"/>
          </a:xfrm>
          <a:prstGeom prst="rect">
            <a:avLst/>
          </a:prstGeom>
        </p:spPr>
      </p:pic>
      <p:pic>
        <p:nvPicPr>
          <p:cNvPr id="1026" name="Picture 2" descr="Logo Diktisaintek Berdampak Diluncurkan Dalam Rangka Memperingati Hardiknas  - PNN">
            <a:extLst>
              <a:ext uri="{FF2B5EF4-FFF2-40B4-BE49-F238E27FC236}">
                <a16:creationId xmlns:a16="http://schemas.microsoft.com/office/drawing/2014/main" id="{B47EF50C-5BC5-4823-AA57-1855A3A91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559" y="35887"/>
            <a:ext cx="644085" cy="64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ementerian Pendidikan Tinggi, Sains, dan Teknologi Republik Indonesia -  Wikipedia bahasa Indonesia, ensiklopedia bebas">
            <a:extLst>
              <a:ext uri="{FF2B5EF4-FFF2-40B4-BE49-F238E27FC236}">
                <a16:creationId xmlns:a16="http://schemas.microsoft.com/office/drawing/2014/main" id="{C200E08D-325C-4F84-B33B-0141D24E7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143" y="96846"/>
            <a:ext cx="583126" cy="58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4279EA-23DA-48FC-BD00-AF7E1C0897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27519" y="66366"/>
            <a:ext cx="1723790" cy="58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822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604516-F583-413C-8C0B-E7944F332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"/>
            <a:ext cx="4876800" cy="685798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FD5B9F-5FB6-467D-83D5-DF82F1907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5240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Judul 1">
            <a:extLst>
              <a:ext uri="{FF2B5EF4-FFF2-40B4-BE49-F238E27FC236}">
                <a16:creationId xmlns:a16="http://schemas.microsoft.com/office/drawing/2014/main" id="{F7801E9F-B93A-955A-7507-BC75D9AF2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724528" cy="367029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pc="-15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pc="-15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cia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pc="5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2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pc="-15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pc="2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pc="-2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</a:t>
            </a:r>
            <a:r>
              <a:rPr lang="en-US" spc="-15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aa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pc="2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</a:t>
            </a:r>
            <a:r>
              <a:rPr lang="en-US" spc="-1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pc="-1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pc="2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 per kelompok:</a:t>
            </a:r>
            <a:br>
              <a:rPr lang="id-ID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d-ID">
              <a:solidFill>
                <a:schemeClr val="bg1"/>
              </a:solidFill>
            </a:endParaRPr>
          </a:p>
        </p:txBody>
      </p:sp>
      <p:graphicFrame>
        <p:nvGraphicFramePr>
          <p:cNvPr id="5" name="Tampungan Konten 2">
            <a:extLst>
              <a:ext uri="{FF2B5EF4-FFF2-40B4-BE49-F238E27FC236}">
                <a16:creationId xmlns:a16="http://schemas.microsoft.com/office/drawing/2014/main" id="{9922C06C-6C9E-3460-D704-111C8649E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1824777"/>
              </p:ext>
            </p:extLst>
          </p:nvPr>
        </p:nvGraphicFramePr>
        <p:xfrm>
          <a:off x="5715000" y="723901"/>
          <a:ext cx="56769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40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4" name="Rectangle 133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CA07C93E-139F-DA29-F413-2C9754E17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159" y="1177348"/>
            <a:ext cx="3330906" cy="344106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900" cap="all" spc="30">
                <a:effectLst/>
              </a:rPr>
              <a:t>Bagan Alur Penelitian dan PkM</a:t>
            </a:r>
            <a:endParaRPr lang="en-US" sz="3900" cap="all" spc="30"/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Gambar 124">
            <a:extLst>
              <a:ext uri="{FF2B5EF4-FFF2-40B4-BE49-F238E27FC236}">
                <a16:creationId xmlns:a16="http://schemas.microsoft.com/office/drawing/2014/main" id="{C090D522-12B2-26C5-E24A-ACA7200A18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61" t="22130" r="20561" b="8681"/>
          <a:stretch/>
        </p:blipFill>
        <p:spPr>
          <a:xfrm>
            <a:off x="763857" y="863602"/>
            <a:ext cx="7098125" cy="5134757"/>
          </a:xfrm>
          <a:prstGeom prst="rect">
            <a:avLst/>
          </a:prstGeom>
        </p:spPr>
      </p:pic>
      <p:cxnSp>
        <p:nvCxnSpPr>
          <p:cNvPr id="143" name="Straight Connector 137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885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592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0EB578-C970-4186-B93C-45851BBC6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7EB05B-E029-E409-3889-F1F10F3DC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>
            <a:normAutofit/>
          </a:bodyPr>
          <a:lstStyle/>
          <a:p>
            <a:r>
              <a:rPr lang="en-US" sz="4000"/>
              <a:t>Catatan Penting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1AC5E2-39AF-106A-4E35-4EF4D85C9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6" y="498844"/>
            <a:ext cx="5699294" cy="5635256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F57B02-07BB-407B-BB36-06D9C64A6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4E93B-2594-3945-7D2A-760ACE4B8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943" y="2133600"/>
            <a:ext cx="6005933" cy="3774464"/>
          </a:xfrm>
        </p:spPr>
        <p:txBody>
          <a:bodyPr>
            <a:normAutofit/>
          </a:bodyPr>
          <a:lstStyle/>
          <a:p>
            <a:r>
              <a:rPr lang="en-US" dirty="0" err="1"/>
              <a:t>Semua</a:t>
            </a:r>
            <a:r>
              <a:rPr lang="en-US" dirty="0"/>
              <a:t> Proposal </a:t>
            </a:r>
            <a:r>
              <a:rPr lang="en-US" dirty="0" err="1"/>
              <a:t>Penelitian</a:t>
            </a:r>
            <a:r>
              <a:rPr lang="en-US" dirty="0"/>
              <a:t> dan </a:t>
            </a:r>
            <a:r>
              <a:rPr lang="en-US" dirty="0" err="1"/>
              <a:t>PkM</a:t>
            </a:r>
            <a:r>
              <a:rPr lang="en-US" dirty="0"/>
              <a:t>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LPPM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dan </a:t>
            </a:r>
            <a:r>
              <a:rPr lang="en-US" dirty="0" err="1"/>
              <a:t>diberi</a:t>
            </a:r>
            <a:r>
              <a:rPr lang="en-US" dirty="0"/>
              <a:t> Ranking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6855964-C920-48EB-8804-74291211C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09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42B7D6-66DA-ACF2-C5A4-057F60838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723900"/>
            <a:ext cx="10691813" cy="85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Timeline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4042B15F-D92F-052C-D6F4-64115A076A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08" r="970" b="2965"/>
          <a:stretch/>
        </p:blipFill>
        <p:spPr>
          <a:xfrm>
            <a:off x="412756" y="1864896"/>
            <a:ext cx="11450381" cy="305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25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EF92653-5D6D-47E6-8744-0DAF76E04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60267AC0-2FA3-56D3-9718-33BAE341D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960594"/>
            <a:ext cx="5828114" cy="49368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en-US" sz="6000" cap="all" spc="30"/>
              <a:t>Penelitian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A98CE3-81A7-4FFE-A047-9AA65998D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315200" y="1733549"/>
            <a:ext cx="0" cy="339090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76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F4E95B-A185-C8F8-9BC8-F31635D1D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4" y="615918"/>
            <a:ext cx="2152103" cy="4272816"/>
          </a:xfrm>
        </p:spPr>
        <p:txBody>
          <a:bodyPr>
            <a:normAutofit/>
          </a:bodyPr>
          <a:lstStyle/>
          <a:p>
            <a:r>
              <a:rPr lang="en-US" sz="2400" dirty="0" err="1"/>
              <a:t>Persyaratan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7DD543-A5CD-4348-8624-8B4E57DB5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28265" y="723900"/>
            <a:ext cx="0" cy="5410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12B12-7C68-B8DC-2092-D17270430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445" y="580401"/>
            <a:ext cx="8827376" cy="6571820"/>
          </a:xfrm>
        </p:spPr>
        <p:txBody>
          <a:bodyPr>
            <a:noAutofit/>
          </a:bodyPr>
          <a:lstStyle/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Pengusul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adalah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dosen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Universitas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KH. A. Wahab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Hasbullah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yang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memiliki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NUPTK/NIDN/NIDK;</a:t>
            </a:r>
            <a:endParaRPr lang="en-ID" sz="14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Pengusul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tidak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sedang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melanjutkan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studi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tugas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belajar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/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ijin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belajar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);</a:t>
            </a:r>
            <a:endParaRPr lang="en-ID" sz="14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Pengusul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di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tahun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berjalan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,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adalah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dosen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yang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telah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mengumpulkan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Laporan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Pertanggungjawaban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(LPJ)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penggunaan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anggaran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dan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bukti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artikel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yang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telah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terbit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atau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telah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di submit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dari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PDM dan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PkM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di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tahun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anggaran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sebelumnya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berupa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artikel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dan </a:t>
            </a:r>
            <a:r>
              <a:rPr lang="en-ID" sz="145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link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jurnal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;</a:t>
            </a:r>
            <a:endParaRPr lang="en-ID" sz="14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Saat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 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pengusulan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 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wajib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 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melampirkan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  biodata  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</a:t>
            </a:r>
            <a:r>
              <a:rPr lang="en-ID" sz="145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Updated Curriculum Vitae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),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termasuk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rekam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jejak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yang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relevan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dengan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yang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diusulkan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;</a:t>
            </a:r>
            <a:endParaRPr lang="en-ID" sz="14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Proposal yang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diajukan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belum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pernah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diajukan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sebelumnya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;</a:t>
            </a:r>
            <a:endParaRPr lang="en-ID" sz="14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Setiap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dosen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hanya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diperbolehkan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terlibat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dalam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satu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judul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yang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diajukan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;</a:t>
            </a:r>
            <a:endParaRPr lang="en-ID" sz="14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Dosen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yang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sudah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mendapatkan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hibah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dan/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atau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PkM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dari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pihak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eksternal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tidak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diperkenankan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mengakses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dana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dan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PkM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internal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baik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sebagai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ketua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maupun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anggota</a:t>
            </a:r>
            <a:r>
              <a:rPr lang="en-ID" sz="145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;</a:t>
            </a:r>
            <a:endParaRPr lang="en-ID" sz="14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Ketua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adalah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penanggung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jawab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utama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dalam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ini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.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Tanggung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jawab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tersebut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mencakup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: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akurasi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dan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keotentikan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hasil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penelitian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,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penyampaian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dalam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pemaparan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dan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pertanggungjawaban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akademik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,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serta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pertanggungjawaban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ID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keuangan</a:t>
            </a:r>
            <a:r>
              <a:rPr lang="en-ID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Apabila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dihentikan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sebelum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waktunya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akibat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kelalaian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peneliti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pelaksana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terbukti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memperoleh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pendanaan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ganda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judul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mengusulkan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kembali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didanai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sebelumnya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ketua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peneliti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pelaksana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diperkenankan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mengusulkan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sumber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pendanaannya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LPPM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selama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tahun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berturut-turut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diwajibkan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mengembalikan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dana yang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diterima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5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kas </a:t>
            </a:r>
            <a:r>
              <a:rPr lang="en-ID" sz="1450" dirty="0" err="1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Universitas</a:t>
            </a:r>
            <a:r>
              <a:rPr lang="en-ID" sz="145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KH. A. Wahab </a:t>
            </a:r>
            <a:r>
              <a:rPr lang="en-ID" sz="1450" dirty="0" err="1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Hasbullah</a:t>
            </a:r>
            <a:r>
              <a:rPr lang="en-US" sz="14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ID" sz="1450" dirty="0">
                <a:effectLst/>
              </a:rPr>
              <a:t> </a:t>
            </a:r>
            <a:endParaRPr lang="en-US" sz="14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4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16110-16F1-C0CB-EA67-0BBE64B08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418" y="-3297"/>
            <a:ext cx="10691265" cy="1006717"/>
          </a:xfrm>
        </p:spPr>
        <p:txBody>
          <a:bodyPr/>
          <a:lstStyle/>
          <a:p>
            <a:pPr algn="ctr"/>
            <a:r>
              <a:rPr lang="en-US" sz="3600" dirty="0"/>
              <a:t>1. </a:t>
            </a:r>
            <a:r>
              <a:rPr lang="en-US" sz="3600" dirty="0" err="1"/>
              <a:t>Penelitian</a:t>
            </a:r>
            <a:r>
              <a:rPr lang="en-US" sz="3600" dirty="0"/>
              <a:t> Kerjasama </a:t>
            </a:r>
            <a:r>
              <a:rPr lang="en-US" sz="3600" dirty="0" err="1"/>
              <a:t>Internasional</a:t>
            </a:r>
            <a:endParaRPr lang="en-US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A8AF51-FCB4-FF4D-EEBD-BD2BAA526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367811"/>
              </p:ext>
            </p:extLst>
          </p:nvPr>
        </p:nvGraphicFramePr>
        <p:xfrm>
          <a:off x="471489" y="1003420"/>
          <a:ext cx="11287124" cy="5354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5471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16110-16F1-C0CB-EA67-0BBE64B08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418" y="-3297"/>
            <a:ext cx="10691265" cy="1006717"/>
          </a:xfrm>
        </p:spPr>
        <p:txBody>
          <a:bodyPr/>
          <a:lstStyle/>
          <a:p>
            <a:pPr algn="ctr"/>
            <a:r>
              <a:rPr lang="en-US" sz="3600" dirty="0"/>
              <a:t>2. </a:t>
            </a:r>
            <a:r>
              <a:rPr lang="en-US" sz="3600" dirty="0" err="1"/>
              <a:t>Penelitian</a:t>
            </a:r>
            <a:r>
              <a:rPr lang="en-US" sz="3600" dirty="0"/>
              <a:t> Kerjasama Nasional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A8AF51-FCB4-FF4D-EEBD-BD2BAA526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565364"/>
              </p:ext>
            </p:extLst>
          </p:nvPr>
        </p:nvGraphicFramePr>
        <p:xfrm>
          <a:off x="471489" y="1003420"/>
          <a:ext cx="11287124" cy="5354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076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16110-16F1-C0CB-EA67-0BBE64B08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418" y="-3297"/>
            <a:ext cx="10691265" cy="1006717"/>
          </a:xfrm>
        </p:spPr>
        <p:txBody>
          <a:bodyPr/>
          <a:lstStyle/>
          <a:p>
            <a:pPr algn="ctr"/>
            <a:r>
              <a:rPr lang="en-US" sz="3600" dirty="0"/>
              <a:t>3. </a:t>
            </a:r>
            <a:r>
              <a:rPr lang="en-US" sz="3600" dirty="0" err="1"/>
              <a:t>Penelitian</a:t>
            </a:r>
            <a:r>
              <a:rPr lang="en-US" sz="3600" dirty="0"/>
              <a:t> Internal </a:t>
            </a:r>
            <a:r>
              <a:rPr lang="en-US" sz="3600" dirty="0" err="1"/>
              <a:t>Institusi</a:t>
            </a:r>
            <a:endParaRPr lang="en-US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A8AF51-FCB4-FF4D-EEBD-BD2BAA526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588683"/>
              </p:ext>
            </p:extLst>
          </p:nvPr>
        </p:nvGraphicFramePr>
        <p:xfrm>
          <a:off x="471489" y="1003420"/>
          <a:ext cx="11287124" cy="5354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948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EF92653-5D6D-47E6-8744-0DAF76E049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D5F509EF-9419-8DF0-C4AA-C32509B93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2" y="960594"/>
            <a:ext cx="5828114" cy="49368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en-US" sz="6000" cap="all" spc="30"/>
              <a:t>Pengabdian kepada Masyarakat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A98CE3-81A7-4FFE-A047-9AA65998D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315200" y="1733549"/>
            <a:ext cx="0" cy="339090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52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5677FEB9-ADFF-D13F-CC91-74F8B1D97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559063"/>
            <a:ext cx="3306747" cy="525602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b="1" cap="all" spc="30">
                <a:effectLst/>
              </a:rPr>
              <a:t>Kriteria Pengabdi</a:t>
            </a:r>
            <a:endParaRPr lang="en-US" sz="3600" cap="all" spc="30"/>
          </a:p>
        </p:txBody>
      </p:sp>
      <p:sp>
        <p:nvSpPr>
          <p:cNvPr id="17" name="Kotak Teks 16">
            <a:extLst>
              <a:ext uri="{FF2B5EF4-FFF2-40B4-BE49-F238E27FC236}">
                <a16:creationId xmlns:a16="http://schemas.microsoft.com/office/drawing/2014/main" id="{44DD81EC-94CE-6339-6EF6-DE98C0BAC6D9}"/>
              </a:ext>
            </a:extLst>
          </p:cNvPr>
          <p:cNvSpPr txBox="1"/>
          <p:nvPr/>
        </p:nvSpPr>
        <p:spPr>
          <a:xfrm>
            <a:off x="4105565" y="0"/>
            <a:ext cx="7666604" cy="6454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228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spc="-5" dirty="0" err="1">
                <a:effectLst/>
              </a:rPr>
              <a:t>P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15" dirty="0" err="1">
                <a:effectLst/>
              </a:rPr>
              <a:t>u</a:t>
            </a:r>
            <a:r>
              <a:rPr lang="en-US" sz="1600" dirty="0" err="1">
                <a:effectLst/>
              </a:rPr>
              <a:t>s</a:t>
            </a:r>
            <a:r>
              <a:rPr lang="en-US" sz="1600" spc="-25" dirty="0" err="1">
                <a:effectLst/>
              </a:rPr>
              <a:t>u</a:t>
            </a:r>
            <a:r>
              <a:rPr lang="en-US" sz="1600" dirty="0" err="1">
                <a:effectLst/>
              </a:rPr>
              <a:t>l</a:t>
            </a:r>
            <a:r>
              <a:rPr lang="en-US" sz="1600" spc="-110" dirty="0">
                <a:effectLst/>
              </a:rPr>
              <a:t> </a:t>
            </a:r>
            <a:r>
              <a:rPr lang="en-US" sz="1600" dirty="0" err="1">
                <a:effectLst/>
              </a:rPr>
              <a:t>a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2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h</a:t>
            </a:r>
            <a:r>
              <a:rPr lang="en-US" sz="1600" spc="-11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5" dirty="0" err="1">
                <a:effectLst/>
              </a:rPr>
              <a:t>o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e</a:t>
            </a:r>
            <a:r>
              <a:rPr lang="en-US" sz="1600" dirty="0" err="1">
                <a:effectLst/>
              </a:rPr>
              <a:t>n</a:t>
            </a:r>
            <a:r>
              <a:rPr lang="en-US" sz="1600" spc="-110" dirty="0">
                <a:effectLst/>
              </a:rPr>
              <a:t> </a:t>
            </a:r>
            <a:r>
              <a:rPr lang="en-US" sz="1600" spc="-25" dirty="0" err="1">
                <a:effectLst/>
              </a:rPr>
              <a:t>Universitas</a:t>
            </a:r>
            <a:r>
              <a:rPr lang="en-US" sz="1600" spc="-25" dirty="0">
                <a:effectLst/>
              </a:rPr>
              <a:t> KH. </a:t>
            </a:r>
            <a:r>
              <a:rPr lang="en-US" sz="1600" spc="-25" dirty="0" err="1">
                <a:effectLst/>
              </a:rPr>
              <a:t>A.Wahab</a:t>
            </a:r>
            <a:r>
              <a:rPr lang="en-US" sz="1600" spc="-25" dirty="0">
                <a:effectLst/>
              </a:rPr>
              <a:t> </a:t>
            </a:r>
            <a:r>
              <a:rPr lang="en-US" sz="1600" spc="-25" dirty="0" err="1">
                <a:effectLst/>
              </a:rPr>
              <a:t>Hasbullah</a:t>
            </a:r>
            <a:r>
              <a:rPr lang="en-US" sz="1600" spc="-25" dirty="0">
                <a:effectLst/>
              </a:rPr>
              <a:t> </a:t>
            </a:r>
            <a:r>
              <a:rPr lang="en-US" sz="1600" dirty="0">
                <a:effectLst/>
              </a:rPr>
              <a:t>y</a:t>
            </a:r>
            <a:r>
              <a:rPr lang="en-US" sz="1600" spc="-20" dirty="0">
                <a:effectLst/>
              </a:rPr>
              <a:t>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-150" dirty="0">
                <a:effectLst/>
              </a:rPr>
              <a:t> </a:t>
            </a:r>
            <a:r>
              <a:rPr lang="en-US" sz="1600" spc="15" dirty="0" err="1">
                <a:effectLst/>
              </a:rPr>
              <a:t>m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m</a:t>
            </a:r>
            <a:r>
              <a:rPr lang="en-US" sz="1600" dirty="0" err="1">
                <a:effectLst/>
              </a:rPr>
              <a:t>i</a:t>
            </a:r>
            <a:r>
              <a:rPr lang="en-US" sz="1600" spc="-10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i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i</a:t>
            </a:r>
            <a:r>
              <a:rPr lang="en-US" sz="1600" spc="-125" dirty="0">
                <a:effectLst/>
              </a:rPr>
              <a:t> NUPTK/</a:t>
            </a:r>
            <a:r>
              <a:rPr lang="en-US" sz="1600" spc="20" dirty="0">
                <a:effectLst/>
              </a:rPr>
              <a:t>N</a:t>
            </a:r>
            <a:r>
              <a:rPr lang="en-US" sz="1600" spc="10" dirty="0">
                <a:effectLst/>
              </a:rPr>
              <a:t>I</a:t>
            </a:r>
            <a:r>
              <a:rPr lang="en-US" sz="1600" spc="15" dirty="0">
                <a:effectLst/>
              </a:rPr>
              <a:t>D</a:t>
            </a:r>
            <a:r>
              <a:rPr lang="en-US" sz="1600" spc="20" dirty="0">
                <a:effectLst/>
              </a:rPr>
              <a:t>N</a:t>
            </a:r>
            <a:r>
              <a:rPr lang="en-US" sz="1600" spc="5" dirty="0">
                <a:effectLst/>
              </a:rPr>
              <a:t>/</a:t>
            </a:r>
            <a:r>
              <a:rPr lang="en-US" sz="1600" dirty="0">
                <a:effectLst/>
              </a:rPr>
              <a:t>N</a:t>
            </a:r>
            <a:r>
              <a:rPr lang="en-US" sz="1600" spc="10" dirty="0">
                <a:effectLst/>
              </a:rPr>
              <a:t>I</a:t>
            </a:r>
            <a:r>
              <a:rPr lang="en-US" sz="1600" spc="15" dirty="0">
                <a:effectLst/>
              </a:rPr>
              <a:t>D</a:t>
            </a:r>
            <a:r>
              <a:rPr lang="en-US" sz="1600" dirty="0">
                <a:effectLst/>
              </a:rPr>
              <a:t>K</a:t>
            </a:r>
          </a:p>
          <a:p>
            <a:pPr marL="342900" lvl="0" indent="-228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spc="-5" dirty="0" err="1">
                <a:effectLst/>
              </a:rPr>
              <a:t>P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15" dirty="0" err="1">
                <a:effectLst/>
              </a:rPr>
              <a:t>u</a:t>
            </a:r>
            <a:r>
              <a:rPr lang="en-US" sz="1600" dirty="0" err="1">
                <a:effectLst/>
              </a:rPr>
              <a:t>s</a:t>
            </a:r>
            <a:r>
              <a:rPr lang="en-US" sz="1600" spc="-25" dirty="0" err="1">
                <a:effectLst/>
              </a:rPr>
              <a:t>u</a:t>
            </a:r>
            <a:r>
              <a:rPr lang="en-US" sz="1600" dirty="0" err="1">
                <a:effectLst/>
              </a:rPr>
              <a:t>l</a:t>
            </a:r>
            <a:r>
              <a:rPr lang="en-US" sz="1600" spc="-130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i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k</a:t>
            </a:r>
            <a:r>
              <a:rPr lang="en-US" sz="1600" spc="-135" dirty="0">
                <a:effectLst/>
              </a:rPr>
              <a:t> 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-2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g</a:t>
            </a:r>
            <a:r>
              <a:rPr lang="en-US" sz="1600" spc="-130" dirty="0">
                <a:effectLst/>
              </a:rPr>
              <a:t> </a:t>
            </a:r>
            <a:r>
              <a:rPr lang="en-US" sz="1600" spc="15" dirty="0" err="1">
                <a:effectLst/>
              </a:rPr>
              <a:t>m</a:t>
            </a:r>
            <a:r>
              <a:rPr lang="en-US" sz="1600" spc="-5" dirty="0" err="1">
                <a:effectLst/>
              </a:rPr>
              <a:t>el</a:t>
            </a:r>
            <a:r>
              <a:rPr lang="en-US" sz="1600" spc="-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j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an</a:t>
            </a:r>
            <a:r>
              <a:rPr lang="en-US" sz="1600" spc="-110" dirty="0">
                <a:effectLst/>
              </a:rPr>
              <a:t> </a:t>
            </a:r>
            <a:r>
              <a:rPr lang="en-US" sz="1600" dirty="0" err="1">
                <a:effectLst/>
              </a:rPr>
              <a:t>s</a:t>
            </a:r>
            <a:r>
              <a:rPr lang="en-US" sz="1600" spc="3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ud</a:t>
            </a:r>
            <a:r>
              <a:rPr lang="en-US" sz="1600" dirty="0" err="1">
                <a:effectLst/>
              </a:rPr>
              <a:t>i</a:t>
            </a:r>
            <a:r>
              <a:rPr lang="en-US" sz="1600" spc="-125" dirty="0">
                <a:effectLst/>
              </a:rPr>
              <a:t> </a:t>
            </a:r>
            <a:r>
              <a:rPr lang="en-US" sz="1600" spc="-25" dirty="0">
                <a:effectLst/>
              </a:rPr>
              <a:t>(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10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s</a:t>
            </a:r>
            <a:r>
              <a:rPr lang="en-US" sz="1600" spc="-145" dirty="0">
                <a:effectLst/>
              </a:rPr>
              <a:t> </a:t>
            </a:r>
            <a:r>
              <a:rPr lang="en-US" sz="1600" spc="5" dirty="0" err="1">
                <a:effectLst/>
              </a:rPr>
              <a:t>b</a:t>
            </a:r>
            <a:r>
              <a:rPr lang="en-US" sz="160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5" dirty="0" err="1">
                <a:effectLst/>
              </a:rPr>
              <a:t>j</a:t>
            </a:r>
            <a:r>
              <a:rPr lang="en-US" sz="1600" spc="-15" dirty="0" err="1">
                <a:effectLst/>
              </a:rPr>
              <a:t>a</a:t>
            </a:r>
            <a:r>
              <a:rPr lang="en-US" sz="1600" spc="30" dirty="0" err="1">
                <a:effectLst/>
              </a:rPr>
              <a:t>r</a:t>
            </a:r>
            <a:r>
              <a:rPr lang="en-US" sz="1600" dirty="0">
                <a:effectLst/>
              </a:rPr>
              <a:t>)</a:t>
            </a:r>
          </a:p>
          <a:p>
            <a:pPr marL="342900" lvl="0" indent="-228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spc="-5" dirty="0" err="1">
                <a:effectLst/>
              </a:rPr>
              <a:t>P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15" dirty="0" err="1">
                <a:effectLst/>
              </a:rPr>
              <a:t>u</a:t>
            </a:r>
            <a:r>
              <a:rPr lang="en-US" sz="1600" dirty="0" err="1">
                <a:effectLst/>
              </a:rPr>
              <a:t>s</a:t>
            </a:r>
            <a:r>
              <a:rPr lang="en-US" sz="1600" spc="-25" dirty="0" err="1">
                <a:effectLst/>
              </a:rPr>
              <a:t>u</a:t>
            </a:r>
            <a:r>
              <a:rPr lang="en-US" sz="1600" dirty="0" err="1">
                <a:effectLst/>
              </a:rPr>
              <a:t>l</a:t>
            </a:r>
            <a:r>
              <a:rPr lang="en-US" sz="1600" spc="3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ngabdi</a:t>
            </a:r>
            <a:r>
              <a:rPr lang="en-US" sz="1600" spc="30" dirty="0">
                <a:effectLst/>
              </a:rPr>
              <a:t> </a:t>
            </a:r>
            <a:r>
              <a:rPr lang="en-US" sz="1600" spc="-5" dirty="0">
                <a:effectLst/>
              </a:rPr>
              <a:t>d</a:t>
            </a:r>
            <a:r>
              <a:rPr lang="en-US" sz="1600" dirty="0">
                <a:effectLst/>
              </a:rPr>
              <a:t>i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h</a:t>
            </a:r>
            <a:r>
              <a:rPr lang="en-US" sz="1600" spc="-25" dirty="0" err="1">
                <a:effectLst/>
              </a:rPr>
              <a:t>u</a:t>
            </a:r>
            <a:r>
              <a:rPr lang="en-US" sz="1600" dirty="0" err="1">
                <a:effectLst/>
              </a:rPr>
              <a:t>n</a:t>
            </a:r>
            <a:r>
              <a:rPr lang="en-US" sz="1600" spc="30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25" dirty="0" err="1">
                <a:effectLst/>
              </a:rPr>
              <a:t>g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30" dirty="0" err="1">
                <a:effectLst/>
              </a:rPr>
              <a:t>r</a:t>
            </a:r>
            <a:r>
              <a:rPr lang="en-US" sz="1600" dirty="0" err="1">
                <a:effectLst/>
              </a:rPr>
              <a:t>an</a:t>
            </a:r>
            <a:r>
              <a:rPr lang="en-US" sz="1600" spc="30" dirty="0">
                <a:effectLst/>
              </a:rPr>
              <a:t> </a:t>
            </a:r>
            <a:r>
              <a:rPr lang="en-US" sz="1600" spc="-20" dirty="0">
                <a:effectLst/>
              </a:rPr>
              <a:t>2024</a:t>
            </a:r>
            <a:r>
              <a:rPr lang="en-US" sz="1600" dirty="0">
                <a:effectLst/>
              </a:rPr>
              <a:t>,</a:t>
            </a:r>
            <a:r>
              <a:rPr lang="en-US" sz="1600" spc="25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2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h</a:t>
            </a:r>
            <a:r>
              <a:rPr lang="en-US" sz="1600" spc="3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10" dirty="0" err="1">
                <a:effectLst/>
              </a:rPr>
              <a:t>o</a:t>
            </a:r>
            <a:r>
              <a:rPr lang="en-US" sz="1600" spc="-20" dirty="0" err="1">
                <a:effectLst/>
              </a:rPr>
              <a:t>s</a:t>
            </a:r>
            <a:r>
              <a:rPr lang="en-US" sz="1600" spc="-5" dirty="0" err="1">
                <a:effectLst/>
              </a:rPr>
              <a:t>e</a:t>
            </a:r>
            <a:r>
              <a:rPr lang="en-US" sz="1600" dirty="0" err="1">
                <a:effectLst/>
              </a:rPr>
              <a:t>n</a:t>
            </a:r>
            <a:r>
              <a:rPr lang="en-US" sz="1600" spc="30" dirty="0">
                <a:effectLst/>
              </a:rPr>
              <a:t> </a:t>
            </a:r>
            <a:r>
              <a:rPr lang="en-US" sz="1600" dirty="0">
                <a:effectLst/>
              </a:rPr>
              <a:t>y</a:t>
            </a:r>
            <a:r>
              <a:rPr lang="en-US" sz="1600" spc="20" dirty="0">
                <a:effectLst/>
              </a:rPr>
              <a:t>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-10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el</a:t>
            </a:r>
            <a:r>
              <a:rPr lang="en-US" sz="1600" spc="-15" dirty="0" err="1">
                <a:effectLst/>
              </a:rPr>
              <a:t>a</a:t>
            </a:r>
            <a:r>
              <a:rPr lang="en-US" sz="1600" dirty="0" err="1">
                <a:effectLst/>
              </a:rPr>
              <a:t>h</a:t>
            </a:r>
            <a:r>
              <a:rPr lang="en-US" sz="1600" dirty="0">
                <a:effectLst/>
              </a:rPr>
              <a:t> 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m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20" dirty="0">
                <a:effectLst/>
              </a:rPr>
              <a:t> </a:t>
            </a:r>
            <a:r>
              <a:rPr lang="en-US" sz="1600" spc="10" dirty="0" err="1">
                <a:effectLst/>
              </a:rPr>
              <a:t>L</a:t>
            </a:r>
            <a:r>
              <a:rPr lang="en-US" sz="160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p</a:t>
            </a:r>
            <a:r>
              <a:rPr lang="en-US" sz="1600" spc="-35" dirty="0" err="1">
                <a:effectLst/>
              </a:rPr>
              <a:t>o</a:t>
            </a:r>
            <a:r>
              <a:rPr lang="en-US" sz="1600" spc="10" dirty="0" err="1">
                <a:effectLst/>
              </a:rPr>
              <a:t>r</a:t>
            </a:r>
            <a:r>
              <a:rPr lang="en-US" sz="1600" spc="2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-5" dirty="0" err="1">
                <a:effectLst/>
              </a:rPr>
              <a:t>P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r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25" dirty="0" err="1">
                <a:effectLst/>
              </a:rPr>
              <a:t>g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15" dirty="0" err="1">
                <a:effectLst/>
              </a:rPr>
              <a:t>un</a:t>
            </a:r>
            <a:r>
              <a:rPr lang="en-US" sz="1600" spc="-10" dirty="0" err="1">
                <a:effectLst/>
              </a:rPr>
              <a:t>g</a:t>
            </a:r>
            <a:r>
              <a:rPr lang="en-US" sz="1600" spc="-20" dirty="0" err="1">
                <a:effectLst/>
              </a:rPr>
              <a:t>j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w</a:t>
            </a:r>
            <a:r>
              <a:rPr lang="en-US" sz="1600" dirty="0" err="1">
                <a:effectLst/>
              </a:rPr>
              <a:t>a</a:t>
            </a:r>
            <a:r>
              <a:rPr lang="en-US" sz="1600" spc="5" dirty="0" err="1">
                <a:effectLst/>
              </a:rPr>
              <a:t>b</a:t>
            </a:r>
            <a:r>
              <a:rPr lang="en-US" sz="1600" spc="-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40" dirty="0">
                <a:effectLst/>
              </a:rPr>
              <a:t> </a:t>
            </a:r>
            <a:r>
              <a:rPr lang="en-US" sz="1600" spc="-30" dirty="0">
                <a:effectLst/>
              </a:rPr>
              <a:t>(</a:t>
            </a:r>
            <a:r>
              <a:rPr lang="en-US" sz="1600" spc="10" dirty="0">
                <a:effectLst/>
              </a:rPr>
              <a:t>L</a:t>
            </a:r>
            <a:r>
              <a:rPr lang="en-US" sz="1600" spc="-5" dirty="0">
                <a:effectLst/>
              </a:rPr>
              <a:t>P</a:t>
            </a:r>
            <a:r>
              <a:rPr lang="en-US" sz="1600" spc="15" dirty="0">
                <a:effectLst/>
              </a:rPr>
              <a:t>J</a:t>
            </a:r>
            <a:r>
              <a:rPr lang="en-US" sz="1600" dirty="0">
                <a:effectLst/>
              </a:rPr>
              <a:t>)</a:t>
            </a:r>
            <a:r>
              <a:rPr lang="en-US" sz="1600" spc="25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ggu</a:t>
            </a:r>
            <a:r>
              <a:rPr lang="en-US" sz="1600" spc="-10" dirty="0" err="1">
                <a:effectLst/>
              </a:rPr>
              <a:t>n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gg</a:t>
            </a:r>
            <a:r>
              <a:rPr lang="en-US" sz="1600" spc="-20" dirty="0" err="1">
                <a:effectLst/>
              </a:rPr>
              <a:t>a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45" dirty="0">
                <a:effectLst/>
              </a:rPr>
              <a:t> </a:t>
            </a:r>
            <a:r>
              <a:rPr lang="en-US" sz="1600" spc="-25" dirty="0">
                <a:effectLst/>
              </a:rPr>
              <a:t>d</a:t>
            </a:r>
            <a:r>
              <a:rPr lang="en-US" sz="1600" dirty="0">
                <a:effectLst/>
              </a:rPr>
              <a:t>an</a:t>
            </a:r>
            <a:r>
              <a:rPr lang="en-US" sz="1600" spc="45" dirty="0">
                <a:effectLst/>
              </a:rPr>
              <a:t> </a:t>
            </a:r>
            <a:r>
              <a:rPr lang="en-US" sz="1600" spc="5" dirty="0">
                <a:effectLst/>
              </a:rPr>
              <a:t>B</a:t>
            </a:r>
            <a:r>
              <a:rPr lang="en-US" sz="1600" spc="-5" dirty="0">
                <a:effectLst/>
              </a:rPr>
              <a:t>u</a:t>
            </a:r>
            <a:r>
              <a:rPr lang="en-US" sz="1600" spc="-15" dirty="0">
                <a:effectLst/>
              </a:rPr>
              <a:t>k</a:t>
            </a:r>
            <a:r>
              <a:rPr lang="en-US" sz="1600" spc="10" dirty="0">
                <a:effectLst/>
              </a:rPr>
              <a:t>t</a:t>
            </a:r>
            <a:r>
              <a:rPr lang="en-US" sz="1600" dirty="0">
                <a:effectLst/>
              </a:rPr>
              <a:t>i</a:t>
            </a:r>
            <a:r>
              <a:rPr lang="en-US" sz="1600" spc="45" dirty="0">
                <a:effectLst/>
              </a:rPr>
              <a:t> </a:t>
            </a:r>
            <a:r>
              <a:rPr lang="en-US" sz="1600" spc="-40" dirty="0" err="1">
                <a:effectLst/>
              </a:rPr>
              <a:t>a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i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5" dirty="0" err="1">
                <a:effectLst/>
              </a:rPr>
              <a:t>e</a:t>
            </a:r>
            <a:r>
              <a:rPr lang="en-US" sz="1600" dirty="0" err="1">
                <a:effectLst/>
              </a:rPr>
              <a:t>l</a:t>
            </a:r>
            <a:r>
              <a:rPr lang="en-US" sz="1600" dirty="0">
                <a:effectLst/>
              </a:rPr>
              <a:t> yang </a:t>
            </a:r>
            <a:r>
              <a:rPr lang="en-US" sz="1600" dirty="0" err="1">
                <a:effectLst/>
              </a:rPr>
              <a:t>telah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terbit</a:t>
            </a:r>
            <a:r>
              <a:rPr lang="en-US" sz="1600" spc="3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-20" dirty="0" err="1">
                <a:effectLst/>
              </a:rPr>
              <a:t>a</a:t>
            </a:r>
            <a:r>
              <a:rPr lang="en-US" sz="1600" spc="30" dirty="0" err="1">
                <a:effectLst/>
              </a:rPr>
              <a:t>r</a:t>
            </a:r>
            <a:r>
              <a:rPr lang="en-US" sz="1600" dirty="0" err="1">
                <a:effectLst/>
              </a:rPr>
              <a:t>i</a:t>
            </a:r>
            <a:r>
              <a:rPr lang="en-US" sz="1600" dirty="0">
                <a:effectLst/>
              </a:rPr>
              <a:t> </a:t>
            </a:r>
            <a:r>
              <a:rPr lang="en-US" sz="1600" spc="15" dirty="0" err="1"/>
              <a:t>PkM</a:t>
            </a:r>
            <a:r>
              <a:rPr lang="en-US" sz="1600" spc="15" dirty="0"/>
              <a:t> </a:t>
            </a:r>
            <a:r>
              <a:rPr lang="en-US" sz="1600" spc="-5" dirty="0">
                <a:effectLst/>
              </a:rPr>
              <a:t>d</a:t>
            </a:r>
            <a:r>
              <a:rPr lang="en-US" sz="1600" dirty="0">
                <a:effectLst/>
              </a:rPr>
              <a:t>i</a:t>
            </a:r>
            <a:r>
              <a:rPr lang="en-US" sz="1600" spc="35" dirty="0">
                <a:effectLst/>
              </a:rPr>
              <a:t> </a:t>
            </a:r>
            <a:r>
              <a:rPr lang="en-US" sz="1600" spc="-10" dirty="0" err="1">
                <a:effectLst/>
              </a:rPr>
              <a:t>t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h</a:t>
            </a:r>
            <a:r>
              <a:rPr lang="en-US" sz="1600" spc="-5" dirty="0" err="1">
                <a:effectLst/>
              </a:rPr>
              <a:t>u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gg</a:t>
            </a:r>
            <a:r>
              <a:rPr lang="en-US" sz="1600" spc="-20" dirty="0" err="1">
                <a:effectLst/>
              </a:rPr>
              <a:t>a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-110" dirty="0">
                <a:effectLst/>
              </a:rPr>
              <a:t> </a:t>
            </a:r>
            <a:r>
              <a:rPr lang="en-US" sz="1600" spc="-20" dirty="0" err="1">
                <a:effectLst/>
              </a:rPr>
              <a:t>s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5" dirty="0" err="1">
                <a:effectLst/>
              </a:rPr>
              <a:t>b</a:t>
            </a:r>
            <a:r>
              <a:rPr lang="en-US" sz="160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l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m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40" dirty="0" err="1">
                <a:effectLst/>
              </a:rPr>
              <a:t>y</a:t>
            </a:r>
            <a:r>
              <a:rPr lang="en-US" sz="1600" dirty="0" err="1">
                <a:effectLst/>
              </a:rPr>
              <a:t>a</a:t>
            </a:r>
            <a:r>
              <a:rPr lang="en-US" sz="1600" spc="-120" dirty="0">
                <a:effectLst/>
              </a:rPr>
              <a:t> </a:t>
            </a:r>
            <a:r>
              <a:rPr lang="en-US" sz="1600" spc="5" dirty="0" err="1">
                <a:effectLst/>
              </a:rPr>
              <a:t>b</a:t>
            </a:r>
            <a:r>
              <a:rPr lang="en-US" sz="1600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5" dirty="0" err="1">
                <a:effectLst/>
              </a:rPr>
              <a:t>u</a:t>
            </a:r>
            <a:r>
              <a:rPr lang="en-US" sz="1600" spc="-35" dirty="0" err="1">
                <a:effectLst/>
              </a:rPr>
              <a:t>p</a:t>
            </a:r>
            <a:r>
              <a:rPr lang="en-US" sz="1600" dirty="0" err="1">
                <a:effectLst/>
              </a:rPr>
              <a:t>a</a:t>
            </a:r>
            <a:r>
              <a:rPr lang="en-US" sz="1600" spc="-120" dirty="0">
                <a:effectLst/>
              </a:rPr>
              <a:t> </a:t>
            </a:r>
            <a:r>
              <a:rPr lang="en-US" sz="1600" dirty="0" err="1">
                <a:effectLst/>
              </a:rPr>
              <a:t>artikel</a:t>
            </a:r>
            <a:r>
              <a:rPr lang="en-US" sz="1600" dirty="0">
                <a:effectLst/>
              </a:rPr>
              <a:t> dan link </a:t>
            </a:r>
            <a:r>
              <a:rPr lang="en-US" sz="1600" dirty="0" err="1">
                <a:effectLst/>
              </a:rPr>
              <a:t>jurnal</a:t>
            </a:r>
            <a:r>
              <a:rPr lang="en-US" sz="1600" dirty="0">
                <a:effectLst/>
              </a:rPr>
              <a:t>.</a:t>
            </a:r>
          </a:p>
          <a:p>
            <a:pPr marL="342900" lvl="0" indent="-228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effectLst/>
              </a:rPr>
              <a:t>S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20" dirty="0" err="1">
                <a:effectLst/>
              </a:rPr>
              <a:t>a</a:t>
            </a:r>
            <a:r>
              <a:rPr lang="en-US" sz="1600" dirty="0" err="1">
                <a:effectLst/>
              </a:rPr>
              <a:t>t</a:t>
            </a:r>
            <a:r>
              <a:rPr lang="en-US" sz="160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30" dirty="0" err="1">
                <a:effectLst/>
              </a:rPr>
              <a:t>g</a:t>
            </a:r>
            <a:r>
              <a:rPr lang="en-US" sz="1600" spc="-5" dirty="0" err="1">
                <a:effectLst/>
              </a:rPr>
              <a:t>u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10" dirty="0" err="1">
                <a:effectLst/>
              </a:rPr>
              <a:t>l</a:t>
            </a:r>
            <a:r>
              <a:rPr lang="en-US" sz="1600" spc="-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-10" dirty="0" err="1">
                <a:effectLst/>
              </a:rPr>
              <a:t>w</a:t>
            </a:r>
            <a:r>
              <a:rPr lang="en-US" sz="1600" dirty="0" err="1">
                <a:effectLst/>
              </a:rPr>
              <a:t>ajib</a:t>
            </a:r>
            <a:r>
              <a:rPr lang="en-US" sz="1600" dirty="0">
                <a:effectLst/>
              </a:rPr>
              <a:t> 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2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m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i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35" dirty="0" err="1">
                <a:effectLst/>
              </a:rPr>
              <a:t>k</a:t>
            </a:r>
            <a:r>
              <a:rPr lang="en-US" sz="1600" spc="2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5" dirty="0">
                <a:effectLst/>
              </a:rPr>
              <a:t>b</a:t>
            </a:r>
            <a:r>
              <a:rPr lang="en-US" sz="1600" spc="-20" dirty="0">
                <a:effectLst/>
              </a:rPr>
              <a:t>i</a:t>
            </a:r>
            <a:r>
              <a:rPr lang="en-US" sz="1600" spc="5" dirty="0">
                <a:effectLst/>
              </a:rPr>
              <a:t>o</a:t>
            </a:r>
            <a:r>
              <a:rPr lang="en-US" sz="1600" spc="-25" dirty="0">
                <a:effectLst/>
              </a:rPr>
              <a:t>d</a:t>
            </a:r>
            <a:r>
              <a:rPr lang="en-US" sz="1600" spc="-20" dirty="0">
                <a:effectLst/>
              </a:rPr>
              <a:t>a</a:t>
            </a:r>
            <a:r>
              <a:rPr lang="en-US" sz="1600" spc="10" dirty="0">
                <a:effectLst/>
              </a:rPr>
              <a:t>t</a:t>
            </a:r>
            <a:r>
              <a:rPr lang="en-US" sz="1600" dirty="0">
                <a:effectLst/>
              </a:rPr>
              <a:t>a </a:t>
            </a:r>
            <a:r>
              <a:rPr lang="en-US" sz="1600" spc="5" dirty="0" err="1">
                <a:effectLst/>
              </a:rPr>
              <a:t>Pengabdi</a:t>
            </a:r>
            <a:r>
              <a:rPr lang="en-US" sz="1600" spc="15" dirty="0">
                <a:effectLst/>
              </a:rPr>
              <a:t> </a:t>
            </a:r>
            <a:r>
              <a:rPr lang="en-US" sz="1600" spc="-25" dirty="0">
                <a:effectLst/>
              </a:rPr>
              <a:t>(U</a:t>
            </a:r>
            <a:r>
              <a:rPr lang="en-US" sz="1600" spc="5" dirty="0">
                <a:effectLst/>
              </a:rPr>
              <a:t>p</a:t>
            </a:r>
            <a:r>
              <a:rPr lang="en-US" sz="1600" spc="-5" dirty="0">
                <a:effectLst/>
              </a:rPr>
              <a:t>d</a:t>
            </a:r>
            <a:r>
              <a:rPr lang="en-US" sz="1600" spc="20" dirty="0">
                <a:effectLst/>
              </a:rPr>
              <a:t>a</a:t>
            </a:r>
            <a:r>
              <a:rPr lang="en-US" sz="1600" spc="10" dirty="0">
                <a:effectLst/>
              </a:rPr>
              <a:t>t</a:t>
            </a:r>
            <a:r>
              <a:rPr lang="en-US" sz="1600" dirty="0">
                <a:effectLst/>
              </a:rPr>
              <a:t>ed C</a:t>
            </a:r>
            <a:r>
              <a:rPr lang="en-US" sz="1600" spc="15" dirty="0">
                <a:effectLst/>
              </a:rPr>
              <a:t>u</a:t>
            </a:r>
            <a:r>
              <a:rPr lang="en-US" sz="1600" spc="-10" dirty="0">
                <a:effectLst/>
              </a:rPr>
              <a:t>r</a:t>
            </a:r>
            <a:r>
              <a:rPr lang="en-US" sz="1600" spc="30" dirty="0">
                <a:effectLst/>
              </a:rPr>
              <a:t>r</a:t>
            </a:r>
            <a:r>
              <a:rPr lang="en-US" sz="1600" dirty="0">
                <a:effectLst/>
              </a:rPr>
              <a:t>ic</a:t>
            </a:r>
            <a:r>
              <a:rPr lang="en-US" sz="1600" spc="15" dirty="0">
                <a:effectLst/>
              </a:rPr>
              <a:t>u</a:t>
            </a:r>
            <a:r>
              <a:rPr lang="en-US" sz="1600" spc="-5" dirty="0">
                <a:effectLst/>
              </a:rPr>
              <a:t>l</a:t>
            </a:r>
            <a:r>
              <a:rPr lang="en-US" sz="1600" spc="15" dirty="0">
                <a:effectLst/>
              </a:rPr>
              <a:t>u</a:t>
            </a:r>
            <a:r>
              <a:rPr lang="en-US" sz="1600" dirty="0">
                <a:effectLst/>
              </a:rPr>
              <a:t>m </a:t>
            </a:r>
            <a:r>
              <a:rPr lang="en-US" sz="1600" spc="-5" dirty="0">
                <a:effectLst/>
              </a:rPr>
              <a:t>V</a:t>
            </a:r>
            <a:r>
              <a:rPr lang="en-US" sz="1600" dirty="0">
                <a:effectLst/>
              </a:rPr>
              <a:t>i</a:t>
            </a:r>
            <a:r>
              <a:rPr lang="en-US" sz="1600" spc="10" dirty="0">
                <a:effectLst/>
              </a:rPr>
              <a:t>t</a:t>
            </a:r>
            <a:r>
              <a:rPr lang="en-US" sz="1600" spc="-20" dirty="0">
                <a:effectLst/>
              </a:rPr>
              <a:t>a</a:t>
            </a:r>
            <a:r>
              <a:rPr lang="en-US" sz="1600" spc="15" dirty="0">
                <a:effectLst/>
              </a:rPr>
              <a:t>e</a:t>
            </a:r>
            <a:r>
              <a:rPr lang="en-US" sz="1600" spc="-30" dirty="0">
                <a:effectLst/>
              </a:rPr>
              <a:t>)</a:t>
            </a:r>
            <a:r>
              <a:rPr lang="en-US" sz="1600" dirty="0">
                <a:effectLst/>
              </a:rPr>
              <a:t>,</a:t>
            </a:r>
            <a:r>
              <a:rPr lang="en-US" sz="1600" spc="60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-20" dirty="0" err="1">
                <a:effectLst/>
              </a:rPr>
              <a:t>a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u</a:t>
            </a:r>
            <a:r>
              <a:rPr lang="en-US" sz="1600" dirty="0" err="1">
                <a:effectLst/>
              </a:rPr>
              <a:t>k</a:t>
            </a:r>
            <a:r>
              <a:rPr lang="en-US" sz="1600" spc="15" dirty="0">
                <a:effectLst/>
              </a:rPr>
              <a:t> 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am</a:t>
            </a:r>
            <a:r>
              <a:rPr lang="en-US" sz="1600" spc="5" dirty="0">
                <a:effectLst/>
              </a:rPr>
              <a:t> </a:t>
            </a:r>
            <a:r>
              <a:rPr lang="en-US" sz="1600" dirty="0" err="1">
                <a:effectLst/>
              </a:rPr>
              <a:t>j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-5" dirty="0" err="1">
                <a:effectLst/>
              </a:rPr>
              <a:t>j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k</a:t>
            </a:r>
            <a:r>
              <a:rPr lang="en-US" sz="1600" spc="15" dirty="0">
                <a:effectLst/>
              </a:rPr>
              <a:t> </a:t>
            </a:r>
            <a:r>
              <a:rPr lang="en-US" sz="1600" dirty="0">
                <a:effectLst/>
              </a:rPr>
              <a:t>y</a:t>
            </a:r>
            <a:r>
              <a:rPr lang="en-US" sz="1600" spc="20" dirty="0">
                <a:effectLst/>
              </a:rPr>
              <a:t>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25" dirty="0">
                <a:effectLst/>
              </a:rPr>
              <a:t> 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5" dirty="0" err="1">
                <a:effectLst/>
              </a:rPr>
              <a:t>el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-20" dirty="0" err="1">
                <a:effectLst/>
              </a:rPr>
              <a:t>v</a:t>
            </a:r>
            <a:r>
              <a:rPr lang="en-US" sz="1600" dirty="0" err="1">
                <a:effectLst/>
              </a:rPr>
              <a:t>an</a:t>
            </a:r>
            <a:r>
              <a:rPr lang="en-US" sz="1600" spc="60" dirty="0">
                <a:effectLst/>
              </a:rPr>
              <a:t> </a:t>
            </a:r>
            <a:r>
              <a:rPr lang="en-US" sz="1600" spc="-5" dirty="0" err="1">
                <a:effectLst/>
              </a:rPr>
              <a:t>de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25" dirty="0" err="1">
                <a:effectLst/>
              </a:rPr>
              <a:t>g</a:t>
            </a:r>
            <a:r>
              <a:rPr lang="en-US" sz="1600" spc="2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engabdian</a:t>
            </a:r>
            <a:r>
              <a:rPr lang="en-US" sz="1600" spc="-5" dirty="0">
                <a:effectLst/>
              </a:rPr>
              <a:t> </a:t>
            </a:r>
            <a:r>
              <a:rPr lang="en-US" sz="1600" spc="-110" dirty="0">
                <a:effectLst/>
              </a:rPr>
              <a:t> </a:t>
            </a:r>
            <a:r>
              <a:rPr lang="en-US" sz="1600" dirty="0">
                <a:effectLst/>
              </a:rPr>
              <a:t>ya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-13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-10" dirty="0" err="1">
                <a:effectLst/>
              </a:rPr>
              <a:t>u</a:t>
            </a:r>
            <a:r>
              <a:rPr lang="en-US" sz="1600" dirty="0" err="1">
                <a:effectLst/>
              </a:rPr>
              <a:t>s</a:t>
            </a:r>
            <a:r>
              <a:rPr lang="en-US" sz="1600" spc="-5" dirty="0" err="1">
                <a:effectLst/>
              </a:rPr>
              <a:t>ul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5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>
                <a:effectLst/>
              </a:rPr>
              <a:t>.</a:t>
            </a:r>
          </a:p>
          <a:p>
            <a:pPr marL="342900" lvl="0" indent="-228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spc="-5" dirty="0">
                <a:effectLst/>
              </a:rPr>
              <a:t>P</a:t>
            </a:r>
            <a:r>
              <a:rPr lang="en-US" sz="1600" spc="30" dirty="0">
                <a:effectLst/>
              </a:rPr>
              <a:t>r</a:t>
            </a:r>
            <a:r>
              <a:rPr lang="en-US" sz="1600" spc="5" dirty="0">
                <a:effectLst/>
              </a:rPr>
              <a:t>o</a:t>
            </a:r>
            <a:r>
              <a:rPr lang="en-US" sz="1600" spc="-15" dirty="0">
                <a:effectLst/>
              </a:rPr>
              <a:t>p</a:t>
            </a:r>
            <a:r>
              <a:rPr lang="en-US" sz="1600" spc="5" dirty="0">
                <a:effectLst/>
              </a:rPr>
              <a:t>o</a:t>
            </a:r>
            <a:r>
              <a:rPr lang="en-US" sz="1600" dirty="0">
                <a:effectLst/>
              </a:rPr>
              <a:t>s</a:t>
            </a:r>
            <a:r>
              <a:rPr lang="en-US" sz="1600" spc="25" dirty="0">
                <a:effectLst/>
              </a:rPr>
              <a:t>a</a:t>
            </a:r>
            <a:r>
              <a:rPr lang="en-US" sz="1600" dirty="0">
                <a:effectLst/>
              </a:rPr>
              <a:t>l</a:t>
            </a:r>
            <a:r>
              <a:rPr lang="en-US" sz="1600" spc="-90" dirty="0">
                <a:effectLst/>
              </a:rPr>
              <a:t> </a:t>
            </a:r>
            <a:r>
              <a:rPr lang="en-US" sz="1600" dirty="0">
                <a:effectLst/>
              </a:rPr>
              <a:t>y</a:t>
            </a:r>
            <a:r>
              <a:rPr lang="en-US" sz="1600" spc="-20" dirty="0">
                <a:effectLst/>
              </a:rPr>
              <a:t>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-9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20" dirty="0" err="1">
                <a:effectLst/>
              </a:rPr>
              <a:t>j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-70" dirty="0">
                <a:effectLst/>
              </a:rPr>
              <a:t> </a:t>
            </a:r>
            <a:r>
              <a:rPr lang="en-US" sz="1600" spc="-5" dirty="0">
                <a:effectLst/>
              </a:rPr>
              <a:t>d</a:t>
            </a:r>
            <a:r>
              <a:rPr lang="en-US" sz="1600" dirty="0">
                <a:effectLst/>
              </a:rPr>
              <a:t>i</a:t>
            </a:r>
            <a:r>
              <a:rPr lang="en-US" sz="1600" spc="-105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h</a:t>
            </a:r>
            <a:r>
              <a:rPr lang="en-US" sz="1600" spc="-5" dirty="0" err="1">
                <a:effectLst/>
              </a:rPr>
              <a:t>u</a:t>
            </a:r>
            <a:r>
              <a:rPr lang="en-US" sz="1600" dirty="0" err="1">
                <a:effectLst/>
              </a:rPr>
              <a:t>n</a:t>
            </a:r>
            <a:r>
              <a:rPr lang="en-US" sz="1600" spc="-90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gg</a:t>
            </a:r>
            <a:r>
              <a:rPr lang="en-US" sz="1600" dirty="0" err="1">
                <a:effectLst/>
              </a:rPr>
              <a:t>a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-70" dirty="0">
                <a:effectLst/>
              </a:rPr>
              <a:t> </a:t>
            </a:r>
            <a:r>
              <a:rPr lang="en-US" sz="1600" dirty="0">
                <a:effectLst/>
              </a:rPr>
              <a:t>2024</a:t>
            </a:r>
            <a:r>
              <a:rPr lang="en-US" sz="1600" spc="-95" dirty="0">
                <a:effectLst/>
              </a:rPr>
              <a:t> </a:t>
            </a:r>
            <a:r>
              <a:rPr lang="en-US" sz="1600" spc="5" dirty="0" err="1">
                <a:effectLst/>
              </a:rPr>
              <a:t>b</a:t>
            </a:r>
            <a:r>
              <a:rPr lang="en-US" sz="160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l</a:t>
            </a:r>
            <a:r>
              <a:rPr lang="en-US" sz="1600" spc="35" dirty="0" err="1">
                <a:effectLst/>
              </a:rPr>
              <a:t>u</a:t>
            </a:r>
            <a:r>
              <a:rPr lang="en-US" sz="1600" dirty="0" err="1">
                <a:effectLst/>
              </a:rPr>
              <a:t>m</a:t>
            </a:r>
            <a:r>
              <a:rPr lang="en-US" sz="1600" spc="-85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10" dirty="0" err="1">
                <a:effectLst/>
              </a:rPr>
              <a:t>n</a:t>
            </a:r>
            <a:r>
              <a:rPr lang="en-US" sz="1600" dirty="0" err="1">
                <a:effectLst/>
              </a:rPr>
              <a:t>ah</a:t>
            </a:r>
            <a:r>
              <a:rPr lang="en-US" sz="1600" spc="-7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-20" dirty="0" err="1">
                <a:effectLst/>
              </a:rPr>
              <a:t>i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j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15" dirty="0" err="1">
                <a:effectLst/>
              </a:rPr>
              <a:t>ka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5" dirty="0" err="1">
                <a:effectLst/>
              </a:rPr>
              <a:t>b</a:t>
            </a:r>
            <a:r>
              <a:rPr lang="en-US" sz="160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l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ya</a:t>
            </a:r>
            <a:endParaRPr lang="en-US" sz="1600" dirty="0">
              <a:effectLst/>
            </a:endParaRPr>
          </a:p>
          <a:p>
            <a:pPr marL="342900" lvl="0" indent="-228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spc="20" dirty="0" err="1">
                <a:effectLst/>
              </a:rPr>
              <a:t>S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i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p</a:t>
            </a:r>
            <a:r>
              <a:rPr lang="en-US" sz="1600" spc="-55" dirty="0">
                <a:effectLst/>
              </a:rPr>
              <a:t> </a:t>
            </a:r>
            <a:r>
              <a:rPr lang="en-US" sz="1600" spc="15" dirty="0" err="1">
                <a:effectLst/>
              </a:rPr>
              <a:t>D</a:t>
            </a:r>
            <a:r>
              <a:rPr lang="en-US" sz="1600" spc="5" dirty="0" err="1">
                <a:effectLst/>
              </a:rPr>
              <a:t>o</a:t>
            </a:r>
            <a:r>
              <a:rPr lang="en-US" sz="1600" spc="-20" dirty="0" err="1">
                <a:effectLst/>
              </a:rPr>
              <a:t>s</a:t>
            </a:r>
            <a:r>
              <a:rPr lang="en-US" sz="1600" spc="-5" dirty="0" err="1">
                <a:effectLst/>
              </a:rPr>
              <a:t>e</a:t>
            </a:r>
            <a:r>
              <a:rPr lang="en-US" sz="1600" dirty="0" err="1">
                <a:effectLst/>
              </a:rPr>
              <a:t>n</a:t>
            </a:r>
            <a:r>
              <a:rPr lang="en-US" sz="1600" spc="-50" dirty="0">
                <a:effectLst/>
              </a:rPr>
              <a:t> </a:t>
            </a:r>
            <a:r>
              <a:rPr lang="en-US" sz="1600" spc="10" dirty="0" err="1">
                <a:effectLst/>
              </a:rPr>
              <a:t>h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40" dirty="0" err="1">
                <a:effectLst/>
              </a:rPr>
              <a:t>y</a:t>
            </a:r>
            <a:r>
              <a:rPr lang="en-US" sz="1600" dirty="0" err="1">
                <a:effectLst/>
              </a:rPr>
              <a:t>a</a:t>
            </a:r>
            <a:r>
              <a:rPr lang="en-US" sz="1600" spc="-4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15" dirty="0" err="1">
                <a:effectLst/>
              </a:rPr>
              <a:t>b</a:t>
            </a:r>
            <a:r>
              <a:rPr lang="en-US" sz="1600" spc="5" dirty="0" err="1">
                <a:effectLst/>
              </a:rPr>
              <a:t>o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h</a:t>
            </a:r>
            <a:r>
              <a:rPr lang="en-US" sz="1600" spc="-3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-50" dirty="0">
                <a:effectLst/>
              </a:rPr>
              <a:t> </a:t>
            </a:r>
            <a:r>
              <a:rPr lang="en-US" sz="1600" spc="-1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r</a:t>
            </a:r>
            <a:r>
              <a:rPr lang="en-US" sz="1600" spc="-10" dirty="0" err="1">
                <a:effectLst/>
              </a:rPr>
              <a:t>l</a:t>
            </a:r>
            <a:r>
              <a:rPr lang="en-US" sz="1600" dirty="0" err="1">
                <a:effectLst/>
              </a:rPr>
              <a:t>i</a:t>
            </a:r>
            <a:r>
              <a:rPr lang="en-US" sz="1600" spc="-10" dirty="0" err="1">
                <a:effectLst/>
              </a:rPr>
              <a:t>b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t</a:t>
            </a:r>
            <a:r>
              <a:rPr lang="en-US" sz="1600" spc="-35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30" dirty="0" err="1">
                <a:effectLst/>
              </a:rPr>
              <a:t>l</a:t>
            </a:r>
            <a:r>
              <a:rPr lang="en-US" sz="1600" spc="-20" dirty="0" err="1">
                <a:effectLst/>
              </a:rPr>
              <a:t>a</a:t>
            </a:r>
            <a:r>
              <a:rPr lang="en-US" sz="1600" dirty="0" err="1">
                <a:effectLst/>
              </a:rPr>
              <a:t>m</a:t>
            </a:r>
            <a:r>
              <a:rPr lang="en-US" sz="1600" spc="-70" dirty="0">
                <a:effectLst/>
              </a:rPr>
              <a:t> </a:t>
            </a:r>
            <a:r>
              <a:rPr lang="en-US" sz="1600" dirty="0" err="1">
                <a:effectLst/>
              </a:rPr>
              <a:t>s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u</a:t>
            </a:r>
            <a:r>
              <a:rPr lang="en-US" sz="1600" spc="-45" dirty="0">
                <a:effectLst/>
              </a:rPr>
              <a:t> </a:t>
            </a:r>
            <a:r>
              <a:rPr lang="en-US" sz="1600" dirty="0" err="1">
                <a:effectLst/>
              </a:rPr>
              <a:t>j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15" dirty="0" err="1">
                <a:effectLst/>
              </a:rPr>
              <a:t>u</a:t>
            </a:r>
            <a:r>
              <a:rPr lang="en-US" sz="1600" dirty="0" err="1">
                <a:effectLst/>
              </a:rPr>
              <a:t>l</a:t>
            </a:r>
            <a:r>
              <a:rPr lang="en-US" sz="1600" spc="-5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25" dirty="0" err="1">
                <a:effectLst/>
              </a:rPr>
              <a:t>gabdian</a:t>
            </a:r>
            <a:r>
              <a:rPr lang="en-US" sz="1600" dirty="0">
                <a:effectLst/>
              </a:rPr>
              <a:t> y</a:t>
            </a:r>
            <a:r>
              <a:rPr lang="en-US" sz="1600" spc="20" dirty="0">
                <a:effectLst/>
              </a:rPr>
              <a:t>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-13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j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>
                <a:effectLst/>
              </a:rPr>
              <a:t>.</a:t>
            </a:r>
          </a:p>
          <a:p>
            <a:pPr marL="342900" lvl="0" indent="-228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spc="10" dirty="0" err="1">
                <a:effectLst/>
              </a:rPr>
              <a:t>K</a:t>
            </a:r>
            <a:r>
              <a:rPr lang="en-US" sz="1600" dirty="0" err="1">
                <a:effectLst/>
              </a:rPr>
              <a:t>e</a:t>
            </a:r>
            <a:r>
              <a:rPr lang="en-US" sz="1600" spc="5" dirty="0" err="1">
                <a:effectLst/>
              </a:rPr>
              <a:t>t</a:t>
            </a:r>
            <a:r>
              <a:rPr lang="en-US" sz="1600" spc="-25" dirty="0" err="1">
                <a:effectLst/>
              </a:rPr>
              <a:t>u</a:t>
            </a:r>
            <a:r>
              <a:rPr lang="en-US" sz="1600" dirty="0" err="1">
                <a:effectLst/>
              </a:rPr>
              <a:t>a</a:t>
            </a:r>
            <a:r>
              <a:rPr lang="en-US" sz="1600" spc="8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15" dirty="0" err="1">
                <a:effectLst/>
              </a:rPr>
              <a:t>gabdi</a:t>
            </a:r>
            <a:r>
              <a:rPr lang="en-US" sz="1600" spc="75" dirty="0">
                <a:effectLst/>
              </a:rPr>
              <a:t> </a:t>
            </a:r>
            <a:r>
              <a:rPr lang="en-US" sz="1600" spc="-20" dirty="0" err="1">
                <a:effectLst/>
              </a:rPr>
              <a:t>a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2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h</a:t>
            </a:r>
            <a:r>
              <a:rPr lang="en-US" sz="1600" spc="9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n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ggu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g</a:t>
            </a:r>
            <a:r>
              <a:rPr lang="en-US" sz="1600" spc="70" dirty="0">
                <a:effectLst/>
              </a:rPr>
              <a:t> </a:t>
            </a:r>
            <a:r>
              <a:rPr lang="en-US" sz="1600" spc="-20" dirty="0" err="1">
                <a:effectLst/>
              </a:rPr>
              <a:t>j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5" dirty="0" err="1">
                <a:effectLst/>
              </a:rPr>
              <a:t>w</a:t>
            </a:r>
            <a:r>
              <a:rPr lang="en-US" sz="1600" dirty="0" err="1">
                <a:effectLst/>
              </a:rPr>
              <a:t>ab</a:t>
            </a:r>
            <a:r>
              <a:rPr lang="en-US" sz="1600" spc="85" dirty="0">
                <a:effectLst/>
              </a:rPr>
              <a:t> </a:t>
            </a:r>
            <a:r>
              <a:rPr lang="en-US" sz="1600" spc="-5" dirty="0" err="1">
                <a:effectLst/>
              </a:rPr>
              <a:t>u</a:t>
            </a:r>
            <a:r>
              <a:rPr lang="en-US" sz="1600" spc="-10" dirty="0" err="1">
                <a:effectLst/>
              </a:rPr>
              <a:t>t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50" dirty="0" err="1">
                <a:effectLst/>
              </a:rPr>
              <a:t>m</a:t>
            </a:r>
            <a:r>
              <a:rPr lang="en-US" sz="1600" dirty="0" err="1">
                <a:effectLst/>
              </a:rPr>
              <a:t>a</a:t>
            </a:r>
            <a:r>
              <a:rPr lang="en-US" sz="1600" spc="8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40" dirty="0" err="1">
                <a:effectLst/>
              </a:rPr>
              <a:t>a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25" dirty="0" err="1">
                <a:effectLst/>
              </a:rPr>
              <a:t>a</a:t>
            </a:r>
            <a:r>
              <a:rPr lang="en-US" sz="1600" dirty="0" err="1">
                <a:effectLst/>
              </a:rPr>
              <a:t>m</a:t>
            </a:r>
            <a:r>
              <a:rPr lang="en-US" sz="1600" spc="7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gabdian</a:t>
            </a:r>
            <a:r>
              <a:rPr lang="en-US" sz="1600" spc="90" dirty="0">
                <a:effectLst/>
              </a:rPr>
              <a:t> </a:t>
            </a:r>
            <a:r>
              <a:rPr lang="en-US" sz="1600" dirty="0" err="1">
                <a:effectLst/>
              </a:rPr>
              <a:t>i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i</a:t>
            </a:r>
            <a:r>
              <a:rPr lang="en-US" sz="1600" dirty="0"/>
              <a:t>. </a:t>
            </a:r>
            <a:r>
              <a:rPr lang="en-US" sz="1600" dirty="0" err="1">
                <a:effectLst/>
              </a:rPr>
              <a:t>T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ggu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g</a:t>
            </a:r>
            <a:r>
              <a:rPr lang="en-US" sz="1600" spc="35" dirty="0">
                <a:effectLst/>
              </a:rPr>
              <a:t> </a:t>
            </a:r>
            <a:r>
              <a:rPr lang="en-US" sz="1600" dirty="0" err="1">
                <a:effectLst/>
              </a:rPr>
              <a:t>j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45" dirty="0" err="1">
                <a:effectLst/>
              </a:rPr>
              <a:t>w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b</a:t>
            </a:r>
            <a:r>
              <a:rPr lang="en-US" sz="1600" spc="30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25" dirty="0" err="1">
                <a:effectLst/>
              </a:rPr>
              <a:t>r</a:t>
            </a:r>
            <a:r>
              <a:rPr lang="en-US" sz="1600" spc="-20" dirty="0" err="1">
                <a:effectLst/>
              </a:rPr>
              <a:t>s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b</a:t>
            </a:r>
            <a:r>
              <a:rPr lang="en-US" sz="1600" spc="-5" dirty="0" err="1">
                <a:effectLst/>
              </a:rPr>
              <a:t>u</a:t>
            </a:r>
            <a:r>
              <a:rPr lang="en-US" sz="1600" dirty="0" err="1">
                <a:effectLst/>
              </a:rPr>
              <a:t>t</a:t>
            </a:r>
            <a:r>
              <a:rPr lang="en-US" sz="1600" spc="70" dirty="0">
                <a:effectLst/>
              </a:rPr>
              <a:t> 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c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5" dirty="0" err="1">
                <a:effectLst/>
              </a:rPr>
              <a:t>u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>
                <a:effectLst/>
              </a:rPr>
              <a:t>:</a:t>
            </a:r>
            <a:r>
              <a:rPr lang="en-US" sz="1600" spc="30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25" dirty="0" err="1">
                <a:effectLst/>
              </a:rPr>
              <a:t>u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si</a:t>
            </a:r>
            <a:r>
              <a:rPr lang="en-US" sz="1600" dirty="0">
                <a:effectLst/>
              </a:rPr>
              <a:t> </a:t>
            </a:r>
            <a:r>
              <a:rPr lang="en-US" sz="1600" spc="-5" dirty="0">
                <a:effectLst/>
              </a:rPr>
              <a:t>d</a:t>
            </a:r>
            <a:r>
              <a:rPr lang="en-US" sz="1600" spc="20" dirty="0">
                <a:effectLst/>
              </a:rPr>
              <a:t>a</a:t>
            </a:r>
            <a:r>
              <a:rPr lang="en-US" sz="1600" dirty="0">
                <a:effectLst/>
              </a:rPr>
              <a:t>n</a:t>
            </a:r>
            <a:r>
              <a:rPr lang="en-US" sz="1600" spc="30" dirty="0">
                <a:effectLst/>
              </a:rPr>
              <a:t> 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5" dirty="0" err="1">
                <a:effectLst/>
              </a:rPr>
              <a:t>o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nt</a:t>
            </a:r>
            <a:r>
              <a:rPr lang="en-US" sz="1600" dirty="0" err="1">
                <a:effectLst/>
              </a:rPr>
              <a:t>i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30" dirty="0">
                <a:effectLst/>
              </a:rPr>
              <a:t> </a:t>
            </a:r>
            <a:r>
              <a:rPr lang="en-US" sz="1600" spc="10" dirty="0" err="1">
                <a:effectLst/>
              </a:rPr>
              <a:t>h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s</a:t>
            </a:r>
            <a:r>
              <a:rPr lang="en-US" sz="1600" spc="-5" dirty="0" err="1">
                <a:effectLst/>
              </a:rPr>
              <a:t>i</a:t>
            </a:r>
            <a:r>
              <a:rPr lang="en-US" sz="1600" dirty="0" err="1">
                <a:effectLst/>
              </a:rPr>
              <a:t>l</a:t>
            </a:r>
            <a:r>
              <a:rPr lang="en-US" sz="160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gabdian</a:t>
            </a:r>
            <a:r>
              <a:rPr lang="en-US" sz="1600" dirty="0">
                <a:effectLst/>
              </a:rPr>
              <a:t>,</a:t>
            </a:r>
            <a:r>
              <a:rPr lang="en-US" sz="1600" spc="4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40" dirty="0" err="1">
                <a:effectLst/>
              </a:rPr>
              <a:t>y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30" dirty="0" err="1">
                <a:effectLst/>
              </a:rPr>
              <a:t>m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20" dirty="0" err="1">
                <a:effectLst/>
              </a:rPr>
              <a:t>i</a:t>
            </a:r>
            <a:r>
              <a:rPr lang="en-US" sz="1600" spc="2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2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4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m</a:t>
            </a:r>
            <a:r>
              <a:rPr lang="en-US" sz="1600" spc="25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m</a:t>
            </a:r>
            <a:r>
              <a:rPr lang="en-US" sz="1600" dirty="0" err="1">
                <a:effectLst/>
              </a:rPr>
              <a:t>a</a:t>
            </a:r>
            <a:r>
              <a:rPr lang="en-US" sz="1600" spc="-30" dirty="0" err="1">
                <a:effectLst/>
              </a:rPr>
              <a:t>p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r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45" dirty="0">
                <a:effectLst/>
              </a:rPr>
              <a:t> </a:t>
            </a:r>
            <a:r>
              <a:rPr lang="en-US" sz="1600" spc="-45" dirty="0">
                <a:effectLst/>
              </a:rPr>
              <a:t>d</a:t>
            </a:r>
            <a:r>
              <a:rPr lang="en-US" sz="1600" spc="20" dirty="0">
                <a:effectLst/>
              </a:rPr>
              <a:t>a</a:t>
            </a:r>
            <a:r>
              <a:rPr lang="en-US" sz="1600" dirty="0">
                <a:effectLst/>
              </a:rPr>
              <a:t>n 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r</a:t>
            </a:r>
            <a:r>
              <a:rPr lang="en-US" sz="1600" spc="-10" dirty="0" err="1">
                <a:effectLst/>
              </a:rPr>
              <a:t>t</a:t>
            </a:r>
            <a:r>
              <a:rPr lang="en-US" sz="1600" spc="25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gg</a:t>
            </a:r>
            <a:r>
              <a:rPr lang="en-US" sz="1600" spc="-25" dirty="0" err="1">
                <a:effectLst/>
              </a:rPr>
              <a:t>u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dirty="0" err="1">
                <a:effectLst/>
              </a:rPr>
              <a:t>j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50" dirty="0" err="1">
                <a:effectLst/>
              </a:rPr>
              <a:t>w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5" dirty="0" err="1">
                <a:effectLst/>
              </a:rPr>
              <a:t>ba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-5" dirty="0" err="1">
                <a:effectLst/>
              </a:rPr>
              <a:t>m</a:t>
            </a:r>
            <a:r>
              <a:rPr lang="en-US" sz="1600" dirty="0" err="1">
                <a:effectLst/>
              </a:rPr>
              <a:t>i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>
                <a:effectLst/>
              </a:rPr>
              <a:t>,</a:t>
            </a:r>
            <a:r>
              <a:rPr lang="en-US" sz="1600" spc="-115" dirty="0">
                <a:effectLst/>
              </a:rPr>
              <a:t> </a:t>
            </a:r>
            <a:r>
              <a:rPr lang="en-US" sz="1600" dirty="0" err="1">
                <a:effectLst/>
              </a:rPr>
              <a:t>s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r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a</a:t>
            </a:r>
            <a:r>
              <a:rPr lang="en-US" sz="1600" spc="-12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r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ggu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-20" dirty="0" err="1">
                <a:effectLst/>
              </a:rPr>
              <a:t>j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w</a:t>
            </a:r>
            <a:r>
              <a:rPr lang="en-US" sz="1600" dirty="0" err="1">
                <a:effectLst/>
              </a:rPr>
              <a:t>a</a:t>
            </a:r>
            <a:r>
              <a:rPr lang="en-US" sz="1600" spc="-35" dirty="0" err="1">
                <a:effectLst/>
              </a:rPr>
              <a:t>b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-110" dirty="0">
                <a:effectLst/>
              </a:rPr>
              <a:t> 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5" dirty="0" err="1">
                <a:effectLst/>
              </a:rPr>
              <a:t>eu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30" dirty="0" err="1">
                <a:effectLst/>
              </a:rPr>
              <a:t>g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n</a:t>
            </a:r>
            <a:r>
              <a:rPr lang="en-US" sz="1600" spc="-10" dirty="0"/>
              <a:t>.</a:t>
            </a:r>
          </a:p>
          <a:p>
            <a:pPr marL="342900" lvl="0" indent="-2286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spc="5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p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5" dirty="0" err="1">
                <a:effectLst/>
              </a:rPr>
              <a:t>b</a:t>
            </a:r>
            <a:r>
              <a:rPr lang="en-US" sz="1600" dirty="0" err="1">
                <a:effectLst/>
              </a:rPr>
              <a:t>i</a:t>
            </a:r>
            <a:r>
              <a:rPr lang="en-US" sz="1600" spc="-10" dirty="0" err="1">
                <a:effectLst/>
              </a:rPr>
              <a:t>l</a:t>
            </a:r>
            <a:r>
              <a:rPr lang="en-US" sz="1600" dirty="0" err="1">
                <a:effectLst/>
              </a:rPr>
              <a:t>a</a:t>
            </a:r>
            <a:r>
              <a:rPr lang="en-US" sz="1600" spc="-6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gabdian</a:t>
            </a:r>
            <a:r>
              <a:rPr lang="en-US" sz="1600" spc="-75" dirty="0">
                <a:effectLst/>
              </a:rPr>
              <a:t> </a:t>
            </a:r>
            <a:r>
              <a:rPr lang="en-US" sz="1600" dirty="0">
                <a:effectLst/>
              </a:rPr>
              <a:t>ya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-85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10" dirty="0" err="1">
                <a:effectLst/>
              </a:rPr>
              <a:t>h</a:t>
            </a:r>
            <a:r>
              <a:rPr lang="en-US" sz="1600" dirty="0" err="1">
                <a:effectLst/>
              </a:rPr>
              <a:t>e</a:t>
            </a:r>
            <a:r>
              <a:rPr lang="en-US" sz="1600" spc="5" dirty="0" err="1">
                <a:effectLst/>
              </a:rPr>
              <a:t>n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i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-70" dirty="0">
                <a:effectLst/>
              </a:rPr>
              <a:t> 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5" dirty="0" err="1">
                <a:effectLst/>
              </a:rPr>
              <a:t>b</a:t>
            </a:r>
            <a:r>
              <a:rPr lang="en-US" sz="1600" dirty="0" err="1">
                <a:effectLst/>
              </a:rPr>
              <a:t>e</a:t>
            </a:r>
            <a:r>
              <a:rPr lang="en-US" sz="1600" spc="-25" dirty="0" err="1">
                <a:effectLst/>
              </a:rPr>
              <a:t>l</a:t>
            </a:r>
            <a:r>
              <a:rPr lang="en-US" sz="1600" spc="15" dirty="0" err="1">
                <a:effectLst/>
              </a:rPr>
              <a:t>u</a:t>
            </a:r>
            <a:r>
              <a:rPr lang="en-US" sz="1600" dirty="0" err="1">
                <a:effectLst/>
              </a:rPr>
              <a:t>m</a:t>
            </a:r>
            <a:r>
              <a:rPr lang="en-US" sz="1600" spc="-90" dirty="0">
                <a:effectLst/>
              </a:rPr>
              <a:t> </a:t>
            </a:r>
            <a:r>
              <a:rPr lang="en-US" sz="1600" spc="10" dirty="0" err="1">
                <a:effectLst/>
              </a:rPr>
              <a:t>w</a:t>
            </a:r>
            <a:r>
              <a:rPr lang="en-US" sz="1600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5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u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ya</a:t>
            </a:r>
            <a:r>
              <a:rPr lang="en-US" sz="1600" spc="-60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i</a:t>
            </a:r>
            <a:r>
              <a:rPr lang="en-US" sz="1600" spc="5" dirty="0" err="1">
                <a:effectLst/>
              </a:rPr>
              <a:t>b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t</a:t>
            </a:r>
            <a:r>
              <a:rPr lang="en-US" sz="1600" spc="-75" dirty="0">
                <a:effectLst/>
              </a:rPr>
              <a:t> 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5" dirty="0" err="1">
                <a:effectLst/>
              </a:rPr>
              <a:t>el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2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i</a:t>
            </a:r>
            <a:r>
              <a:rPr lang="en-US" sz="1600" spc="2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l</a:t>
            </a:r>
            <a:r>
              <a:rPr lang="en-US" sz="1600" dirty="0" err="1">
                <a:effectLst/>
              </a:rPr>
              <a:t>i</a:t>
            </a:r>
            <a:r>
              <a:rPr lang="en-US" sz="1600" spc="30" dirty="0" err="1">
                <a:effectLst/>
              </a:rPr>
              <a:t>t</a:t>
            </a:r>
            <a:r>
              <a:rPr lang="en-US" sz="1600" dirty="0" err="1">
                <a:effectLst/>
              </a:rPr>
              <a:t>i</a:t>
            </a:r>
            <a:r>
              <a:rPr lang="en-US" sz="1600" spc="10" dirty="0">
                <a:effectLst/>
              </a:rPr>
              <a:t>/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2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sa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a</a:t>
            </a:r>
            <a:r>
              <a:rPr lang="en-US" sz="1600" spc="15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30" dirty="0" err="1">
                <a:effectLst/>
              </a:rPr>
              <a:t>t</a:t>
            </a:r>
            <a:r>
              <a:rPr lang="en-US" sz="1600" spc="25" dirty="0" err="1">
                <a:effectLst/>
              </a:rPr>
              <a:t>a</a:t>
            </a:r>
            <a:r>
              <a:rPr lang="en-US" sz="1600" dirty="0" err="1">
                <a:effectLst/>
              </a:rPr>
              <a:t>u</a:t>
            </a:r>
            <a:r>
              <a:rPr lang="en-US" sz="1600" spc="50" dirty="0">
                <a:effectLst/>
              </a:rPr>
              <a:t> </a:t>
            </a:r>
            <a:r>
              <a:rPr lang="en-US" sz="1600" spc="-10" dirty="0" err="1">
                <a:effectLst/>
              </a:rPr>
              <a:t>t</a:t>
            </a:r>
            <a:r>
              <a:rPr lang="en-US" sz="1600" spc="-25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5" dirty="0" err="1">
                <a:effectLst/>
              </a:rPr>
              <a:t>b</a:t>
            </a:r>
            <a:r>
              <a:rPr lang="en-US" sz="1600" spc="-5" dirty="0" err="1">
                <a:effectLst/>
              </a:rPr>
              <a:t>u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i</a:t>
            </a:r>
            <a:r>
              <a:rPr lang="en-US" sz="1600" spc="35" dirty="0">
                <a:effectLst/>
              </a:rPr>
              <a:t> </a:t>
            </a:r>
            <a:r>
              <a:rPr lang="en-US" sz="1600" spc="-5" dirty="0" err="1">
                <a:effectLst/>
              </a:rPr>
              <a:t>me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25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5" dirty="0" err="1">
                <a:effectLst/>
              </a:rPr>
              <a:t>o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-25" dirty="0" err="1">
                <a:effectLst/>
              </a:rPr>
              <a:t>e</a:t>
            </a:r>
            <a:r>
              <a:rPr lang="en-US" sz="1600" dirty="0" err="1">
                <a:effectLst/>
              </a:rPr>
              <a:t>h</a:t>
            </a:r>
            <a:r>
              <a:rPr lang="en-US" sz="1600" spc="45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30" dirty="0" err="1">
                <a:effectLst/>
              </a:rPr>
              <a:t>n</a:t>
            </a:r>
            <a:r>
              <a:rPr lang="en-US" sz="1600" dirty="0" err="1">
                <a:effectLst/>
              </a:rPr>
              <a:t>a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25" dirty="0" err="1">
                <a:effectLst/>
              </a:rPr>
              <a:t>d</a:t>
            </a:r>
            <a:r>
              <a:rPr lang="en-US" sz="1600" dirty="0" err="1">
                <a:effectLst/>
              </a:rPr>
              <a:t>a</a:t>
            </a:r>
            <a:r>
              <a:rPr lang="en-US" sz="160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15" dirty="0">
                <a:effectLst/>
              </a:rPr>
              <a:t> </a:t>
            </a:r>
            <a:r>
              <a:rPr lang="en-US" sz="1600" spc="5" dirty="0" err="1">
                <a:effectLst/>
              </a:rPr>
              <a:t>j</a:t>
            </a:r>
            <a:r>
              <a:rPr lang="en-US" sz="1600" spc="-25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10" dirty="0" err="1">
                <a:effectLst/>
              </a:rPr>
              <a:t>u</a:t>
            </a:r>
            <a:r>
              <a:rPr lang="en-US" sz="1600" dirty="0" err="1">
                <a:effectLst/>
              </a:rPr>
              <a:t>l</a:t>
            </a:r>
            <a:r>
              <a:rPr lang="en-US" sz="1600" dirty="0">
                <a:effectLst/>
              </a:rPr>
              <a:t> y</a:t>
            </a:r>
            <a:r>
              <a:rPr lang="en-US" sz="1600" spc="20" dirty="0">
                <a:effectLst/>
              </a:rPr>
              <a:t>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5" dirty="0">
                <a:effectLst/>
              </a:rPr>
              <a:t> </a:t>
            </a:r>
            <a:r>
              <a:rPr lang="en-US" sz="1600" spc="-20" dirty="0" err="1">
                <a:effectLst/>
              </a:rPr>
              <a:t>s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5" dirty="0" err="1">
                <a:effectLst/>
              </a:rPr>
              <a:t>m</a:t>
            </a:r>
            <a:r>
              <a:rPr lang="en-US" sz="1600" dirty="0" err="1">
                <a:effectLst/>
              </a:rPr>
              <a:t>a</a:t>
            </a:r>
            <a:r>
              <a:rPr lang="en-US" sz="1600" spc="10" dirty="0">
                <a:effectLst/>
              </a:rPr>
              <a:t> 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30" dirty="0" err="1">
                <a:effectLst/>
              </a:rPr>
              <a:t>t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u</a:t>
            </a:r>
            <a:r>
              <a:rPr lang="en-US" sz="1600" dirty="0">
                <a:effectLst/>
              </a:rPr>
              <a:t> 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25" dirty="0" err="1">
                <a:effectLst/>
              </a:rPr>
              <a:t>g</a:t>
            </a:r>
            <a:r>
              <a:rPr lang="en-US" sz="1600" spc="15" dirty="0" err="1">
                <a:effectLst/>
              </a:rPr>
              <a:t>u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20" dirty="0">
                <a:effectLst/>
              </a:rPr>
              <a:t> 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2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5" dirty="0" err="1">
                <a:effectLst/>
              </a:rPr>
              <a:t>b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l</a:t>
            </a:r>
            <a:r>
              <a:rPr lang="en-US" sz="1600" dirty="0" err="1">
                <a:effectLst/>
              </a:rPr>
              <a:t>i</a:t>
            </a:r>
            <a:r>
              <a:rPr lang="en-US" sz="1600" spc="5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gabdian</a:t>
            </a:r>
            <a:r>
              <a:rPr lang="en-US" sz="1600" spc="20" dirty="0">
                <a:effectLst/>
              </a:rPr>
              <a:t> </a:t>
            </a:r>
            <a:r>
              <a:rPr lang="en-US" sz="1600" spc="-20" dirty="0">
                <a:effectLst/>
              </a:rPr>
              <a:t>y</a:t>
            </a:r>
            <a:r>
              <a:rPr lang="en-US" sz="1600" spc="20" dirty="0">
                <a:effectLst/>
              </a:rPr>
              <a:t>a</a:t>
            </a:r>
            <a:r>
              <a:rPr lang="en-US" sz="1600" spc="15" dirty="0">
                <a:effectLst/>
              </a:rPr>
              <a:t>n</a:t>
            </a:r>
            <a:r>
              <a:rPr lang="en-US" sz="1600" dirty="0">
                <a:effectLst/>
              </a:rPr>
              <a:t>g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el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h</a:t>
            </a:r>
            <a:r>
              <a:rPr lang="en-US" sz="1600" spc="305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-2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n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i</a:t>
            </a:r>
            <a:r>
              <a:rPr lang="en-US" sz="1600" spc="295" dirty="0">
                <a:effectLst/>
              </a:rPr>
              <a:t> </a:t>
            </a:r>
            <a:r>
              <a:rPr lang="en-US" sz="1600" spc="-20" dirty="0" err="1">
                <a:effectLst/>
              </a:rPr>
              <a:t>s</a:t>
            </a:r>
            <a:r>
              <a:rPr lang="en-US" sz="1600" spc="20" dirty="0" err="1">
                <a:effectLst/>
              </a:rPr>
              <a:t>e</a:t>
            </a:r>
            <a:r>
              <a:rPr lang="en-US" sz="1600" spc="5" dirty="0" err="1">
                <a:effectLst/>
              </a:rPr>
              <a:t>b</a:t>
            </a:r>
            <a:r>
              <a:rPr lang="en-US" sz="160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l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m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40" dirty="0" err="1">
                <a:effectLst/>
              </a:rPr>
              <a:t>y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>
                <a:effectLst/>
              </a:rPr>
              <a:t>,</a:t>
            </a:r>
            <a:r>
              <a:rPr lang="en-US" sz="1600" spc="305" dirty="0">
                <a:effectLst/>
              </a:rPr>
              <a:t> 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a</a:t>
            </a:r>
            <a:r>
              <a:rPr lang="en-US" sz="1600" dirty="0">
                <a:effectLst/>
              </a:rPr>
              <a:t>  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t</a:t>
            </a:r>
            <a:r>
              <a:rPr lang="en-US" sz="1600" spc="-25" dirty="0" err="1">
                <a:effectLst/>
              </a:rPr>
              <a:t>u</a:t>
            </a:r>
            <a:r>
              <a:rPr lang="en-US" sz="1600" dirty="0" err="1">
                <a:effectLst/>
              </a:rPr>
              <a:t>a</a:t>
            </a:r>
            <a:r>
              <a:rPr lang="en-US" sz="1600" dirty="0">
                <a:effectLst/>
              </a:rPr>
              <a:t> 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e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-20" dirty="0" err="1">
                <a:effectLst/>
              </a:rPr>
              <a:t>i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i</a:t>
            </a:r>
            <a:r>
              <a:rPr lang="en-US" sz="1600" spc="5" dirty="0">
                <a:effectLst/>
              </a:rPr>
              <a:t>/</a:t>
            </a:r>
            <a:r>
              <a:rPr lang="en-US" sz="1600" spc="5" dirty="0" err="1">
                <a:effectLst/>
              </a:rPr>
              <a:t>p</a:t>
            </a:r>
            <a:r>
              <a:rPr lang="en-US" sz="1600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l</a:t>
            </a:r>
            <a:r>
              <a:rPr lang="en-US" sz="1600" spc="25" dirty="0" err="1">
                <a:effectLst/>
              </a:rPr>
              <a:t>a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s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n</a:t>
            </a:r>
            <a:r>
              <a:rPr lang="en-US" sz="1600" dirty="0" err="1">
                <a:effectLst/>
              </a:rPr>
              <a:t>a</a:t>
            </a:r>
            <a:r>
              <a:rPr lang="en-US" sz="1600" spc="300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45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5" dirty="0" err="1">
                <a:effectLst/>
              </a:rPr>
              <a:t>b</a:t>
            </a:r>
            <a:r>
              <a:rPr lang="en-US" sz="1600" spc="-45" dirty="0" err="1">
                <a:effectLst/>
              </a:rPr>
              <a:t>u</a:t>
            </a:r>
            <a:r>
              <a:rPr lang="en-US" sz="1600" dirty="0" err="1">
                <a:effectLst/>
              </a:rPr>
              <a:t>t</a:t>
            </a:r>
            <a:r>
              <a:rPr lang="en-US" sz="1600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dirty="0" err="1">
                <a:effectLst/>
              </a:rPr>
              <a:t>i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k</a:t>
            </a:r>
            <a:r>
              <a:rPr lang="en-US" sz="160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10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-30" dirty="0" err="1">
                <a:effectLst/>
              </a:rPr>
              <a:t>n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an</a:t>
            </a:r>
            <a:r>
              <a:rPr lang="en-US" sz="1600" spc="50" dirty="0">
                <a:effectLst/>
              </a:rPr>
              <a:t> 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-2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15" dirty="0" err="1">
                <a:effectLst/>
              </a:rPr>
              <a:t>u</a:t>
            </a:r>
            <a:r>
              <a:rPr lang="en-US" sz="1600" dirty="0" err="1">
                <a:effectLst/>
              </a:rPr>
              <a:t>s</a:t>
            </a:r>
            <a:r>
              <a:rPr lang="en-US" sz="1600" spc="-25" dirty="0" err="1">
                <a:effectLst/>
              </a:rPr>
              <a:t>u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5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ngabdian</a:t>
            </a:r>
            <a:r>
              <a:rPr lang="en-US" sz="1600" spc="10" dirty="0">
                <a:effectLst/>
              </a:rPr>
              <a:t> </a:t>
            </a:r>
            <a:r>
              <a:rPr lang="en-US" sz="1600" dirty="0">
                <a:effectLst/>
              </a:rPr>
              <a:t>ya</a:t>
            </a:r>
            <a:r>
              <a:rPr lang="en-US" sz="1600" spc="-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30" dirty="0">
                <a:effectLst/>
              </a:rPr>
              <a:t> 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u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5" dirty="0" err="1">
                <a:effectLst/>
              </a:rPr>
              <a:t>b</a:t>
            </a:r>
            <a:r>
              <a:rPr lang="en-US" sz="1600" spc="-40" dirty="0" err="1">
                <a:effectLst/>
              </a:rPr>
              <a:t>e</a:t>
            </a:r>
            <a:r>
              <a:rPr lang="en-US" sz="1600" dirty="0" err="1">
                <a:effectLst/>
              </a:rPr>
              <a:t>r</a:t>
            </a:r>
            <a:r>
              <a:rPr lang="en-US" sz="1600" dirty="0">
                <a:effectLst/>
              </a:rPr>
              <a:t> </a:t>
            </a:r>
            <a:r>
              <a:rPr lang="en-US" sz="1600" spc="5" dirty="0" err="1">
                <a:effectLst/>
              </a:rPr>
              <a:t>p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n</a:t>
            </a:r>
            <a:r>
              <a:rPr lang="en-US" sz="1600" dirty="0" err="1">
                <a:effectLst/>
              </a:rPr>
              <a:t>a</a:t>
            </a:r>
            <a:r>
              <a:rPr lang="en-US" sz="1600" spc="25" dirty="0" err="1">
                <a:effectLst/>
              </a:rPr>
              <a:t>a</a:t>
            </a:r>
            <a:r>
              <a:rPr lang="en-US" sz="1600" spc="10" dirty="0" err="1">
                <a:effectLst/>
              </a:rPr>
              <a:t>nn</a:t>
            </a:r>
            <a:r>
              <a:rPr lang="en-US" sz="1600" spc="-40" dirty="0" err="1">
                <a:effectLst/>
              </a:rPr>
              <a:t>y</a:t>
            </a:r>
            <a:r>
              <a:rPr lang="en-US" sz="1600" dirty="0" err="1">
                <a:effectLst/>
              </a:rPr>
              <a:t>a</a:t>
            </a:r>
            <a:r>
              <a:rPr lang="en-US" sz="1600" spc="-12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spc="-20" dirty="0" err="1">
                <a:effectLst/>
              </a:rPr>
              <a:t>a</a:t>
            </a:r>
            <a:r>
              <a:rPr lang="en-US" sz="1600" spc="30" dirty="0" err="1">
                <a:effectLst/>
              </a:rPr>
              <a:t>r</a:t>
            </a:r>
            <a:r>
              <a:rPr lang="en-US" sz="1600" dirty="0" err="1">
                <a:effectLst/>
              </a:rPr>
              <a:t>i</a:t>
            </a:r>
            <a:r>
              <a:rPr lang="en-US" sz="1600" spc="-145" dirty="0">
                <a:effectLst/>
              </a:rPr>
              <a:t> </a:t>
            </a:r>
            <a:r>
              <a:rPr lang="en-US" sz="1600" spc="10" dirty="0">
                <a:effectLst/>
              </a:rPr>
              <a:t>L</a:t>
            </a:r>
            <a:r>
              <a:rPr lang="en-US" sz="1600" spc="-10" dirty="0">
                <a:effectLst/>
              </a:rPr>
              <a:t>P</a:t>
            </a:r>
            <a:r>
              <a:rPr lang="en-US" sz="1600" spc="-5" dirty="0">
                <a:effectLst/>
              </a:rPr>
              <a:t>P</a:t>
            </a:r>
            <a:r>
              <a:rPr lang="en-US" sz="1600" dirty="0">
                <a:effectLst/>
              </a:rPr>
              <a:t>M</a:t>
            </a:r>
            <a:r>
              <a:rPr lang="en-US" sz="1600" spc="-115" dirty="0">
                <a:effectLst/>
              </a:rPr>
              <a:t> </a:t>
            </a:r>
            <a:r>
              <a:rPr lang="en-US" sz="1600" dirty="0" err="1">
                <a:effectLst/>
              </a:rPr>
              <a:t>s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-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50" dirty="0" err="1">
                <a:effectLst/>
              </a:rPr>
              <a:t>m</a:t>
            </a:r>
            <a:r>
              <a:rPr lang="en-US" sz="1600" dirty="0" err="1">
                <a:effectLst/>
              </a:rPr>
              <a:t>a</a:t>
            </a:r>
            <a:r>
              <a:rPr lang="en-US" sz="1600" spc="-100" dirty="0">
                <a:effectLst/>
              </a:rPr>
              <a:t> </a:t>
            </a:r>
            <a:r>
              <a:rPr lang="en-US" sz="1600" dirty="0">
                <a:effectLst/>
              </a:rPr>
              <a:t>1</a:t>
            </a:r>
            <a:r>
              <a:rPr lang="en-US" sz="1600" spc="-120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h</a:t>
            </a:r>
            <a:r>
              <a:rPr lang="en-US" sz="1600" spc="-5" dirty="0" err="1">
                <a:effectLst/>
              </a:rPr>
              <a:t>u</a:t>
            </a:r>
            <a:r>
              <a:rPr lang="en-US" sz="1600" dirty="0" err="1">
                <a:effectLst/>
              </a:rPr>
              <a:t>n</a:t>
            </a:r>
            <a:r>
              <a:rPr lang="en-US" sz="1600" spc="-110" dirty="0">
                <a:effectLst/>
              </a:rPr>
              <a:t> </a:t>
            </a:r>
            <a:r>
              <a:rPr lang="en-US" sz="1600" spc="5" dirty="0" err="1">
                <a:effectLst/>
              </a:rPr>
              <a:t>b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10" dirty="0" err="1">
                <a:effectLst/>
              </a:rPr>
              <a:t>r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25" dirty="0" err="1">
                <a:effectLst/>
              </a:rPr>
              <a:t>u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25" dirty="0" err="1">
                <a:effectLst/>
              </a:rPr>
              <a:t>u</a:t>
            </a:r>
            <a:r>
              <a:rPr lang="en-US" sz="1600" spc="50" dirty="0" err="1">
                <a:effectLst/>
              </a:rPr>
              <a:t>t</a:t>
            </a:r>
            <a:r>
              <a:rPr lang="en-US" sz="1600" spc="5" dirty="0" err="1">
                <a:effectLst/>
              </a:rPr>
              <a:t>-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u</a:t>
            </a:r>
            <a:r>
              <a:rPr lang="en-US" sz="1600" spc="-15" dirty="0" err="1">
                <a:effectLst/>
              </a:rPr>
              <a:t>r</a:t>
            </a:r>
            <a:r>
              <a:rPr lang="en-US" sz="1600" spc="-5" dirty="0" err="1">
                <a:effectLst/>
              </a:rPr>
              <a:t>u</a:t>
            </a:r>
            <a:r>
              <a:rPr lang="en-US" sz="1600" dirty="0" err="1">
                <a:effectLst/>
              </a:rPr>
              <a:t>t</a:t>
            </a:r>
            <a:r>
              <a:rPr lang="en-US" sz="1600" spc="-95" dirty="0">
                <a:effectLst/>
              </a:rPr>
              <a:t> </a:t>
            </a:r>
            <a:r>
              <a:rPr lang="en-US" sz="1600" spc="-25" dirty="0">
                <a:effectLst/>
              </a:rPr>
              <a:t>d</a:t>
            </a:r>
            <a:r>
              <a:rPr lang="en-US" sz="1600" spc="20" dirty="0">
                <a:effectLst/>
              </a:rPr>
              <a:t>a</a:t>
            </a:r>
            <a:r>
              <a:rPr lang="en-US" sz="1600" dirty="0">
                <a:effectLst/>
              </a:rPr>
              <a:t>n</a:t>
            </a:r>
            <a:r>
              <a:rPr lang="en-US" sz="1600" spc="-11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-10" dirty="0" err="1">
                <a:effectLst/>
              </a:rPr>
              <a:t>w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ji</a:t>
            </a:r>
            <a:r>
              <a:rPr lang="en-US" sz="1600" spc="10" dirty="0" err="1">
                <a:effectLst/>
              </a:rPr>
              <a:t>b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5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dirty="0">
                <a:effectLst/>
              </a:rPr>
              <a:t> </a:t>
            </a:r>
            <a:r>
              <a:rPr lang="en-US" sz="1600" spc="-10" dirty="0" err="1">
                <a:effectLst/>
              </a:rPr>
              <a:t>m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10" dirty="0" err="1">
                <a:effectLst/>
              </a:rPr>
              <a:t>n</a:t>
            </a:r>
            <a:r>
              <a:rPr lang="en-US" sz="1600" spc="-5" dirty="0" err="1">
                <a:effectLst/>
              </a:rPr>
              <a:t>g</a:t>
            </a:r>
            <a:r>
              <a:rPr lang="en-US" sz="1600" spc="15" dirty="0" err="1">
                <a:effectLst/>
              </a:rPr>
              <a:t>e</a:t>
            </a:r>
            <a:r>
              <a:rPr lang="en-US" sz="1600" spc="-5" dirty="0" err="1">
                <a:effectLst/>
              </a:rPr>
              <a:t>m</a:t>
            </a:r>
            <a:r>
              <a:rPr lang="en-US" sz="1600" spc="5" dirty="0" err="1">
                <a:effectLst/>
              </a:rPr>
              <a:t>b</a:t>
            </a:r>
            <a:r>
              <a:rPr lang="en-US" sz="1600" spc="20" dirty="0" err="1">
                <a:effectLst/>
              </a:rPr>
              <a:t>a</a:t>
            </a:r>
            <a:r>
              <a:rPr lang="en-US" sz="1600" spc="-10" dirty="0" err="1">
                <a:effectLst/>
              </a:rPr>
              <a:t>l</a:t>
            </a:r>
            <a:r>
              <a:rPr lang="en-US" sz="1600" dirty="0" err="1">
                <a:effectLst/>
              </a:rPr>
              <a:t>i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n</a:t>
            </a:r>
            <a:r>
              <a:rPr lang="en-US" sz="1600" spc="-110" dirty="0">
                <a:effectLst/>
              </a:rPr>
              <a:t> </a:t>
            </a:r>
            <a:r>
              <a:rPr lang="en-US" sz="1600" spc="-30" dirty="0">
                <a:effectLst/>
              </a:rPr>
              <a:t>d</a:t>
            </a:r>
            <a:r>
              <a:rPr lang="en-US" sz="1600" spc="20" dirty="0">
                <a:effectLst/>
              </a:rPr>
              <a:t>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a</a:t>
            </a:r>
            <a:r>
              <a:rPr lang="en-US" sz="1600" spc="-120" dirty="0">
                <a:effectLst/>
              </a:rPr>
              <a:t> </a:t>
            </a:r>
            <a:r>
              <a:rPr lang="en-US" sz="1600" dirty="0">
                <a:effectLst/>
              </a:rPr>
              <a:t>y</a:t>
            </a:r>
            <a:r>
              <a:rPr lang="en-US" sz="1600" spc="-15" dirty="0">
                <a:effectLst/>
              </a:rPr>
              <a:t>a</a:t>
            </a:r>
            <a:r>
              <a:rPr lang="en-US" sz="1600" spc="10" dirty="0">
                <a:effectLst/>
              </a:rPr>
              <a:t>n</a:t>
            </a:r>
            <a:r>
              <a:rPr lang="en-US" sz="1600" dirty="0">
                <a:effectLst/>
              </a:rPr>
              <a:t>g</a:t>
            </a:r>
            <a:r>
              <a:rPr lang="en-US" sz="1600" spc="-130" dirty="0">
                <a:effectLst/>
              </a:rPr>
              <a:t> </a:t>
            </a:r>
            <a:r>
              <a:rPr lang="en-US" sz="1600" spc="10" dirty="0" err="1">
                <a:effectLst/>
              </a:rPr>
              <a:t>t</a:t>
            </a:r>
            <a:r>
              <a:rPr lang="en-US" sz="1600" spc="-5" dirty="0" err="1">
                <a:effectLst/>
              </a:rPr>
              <a:t>e</a:t>
            </a:r>
            <a:r>
              <a:rPr lang="en-US" sz="1600" spc="-25" dirty="0" err="1">
                <a:effectLst/>
              </a:rPr>
              <a:t>l</a:t>
            </a:r>
            <a:r>
              <a:rPr lang="en-US" sz="1600" spc="20" dirty="0" err="1">
                <a:effectLst/>
              </a:rPr>
              <a:t>a</a:t>
            </a:r>
            <a:r>
              <a:rPr lang="en-US" sz="1600" dirty="0" err="1">
                <a:effectLst/>
              </a:rPr>
              <a:t>h</a:t>
            </a:r>
            <a:r>
              <a:rPr lang="en-US" sz="1600" spc="-110" dirty="0">
                <a:effectLst/>
              </a:rPr>
              <a:t> </a:t>
            </a:r>
            <a:r>
              <a:rPr lang="en-US" sz="1600" spc="-5" dirty="0" err="1">
                <a:effectLst/>
              </a:rPr>
              <a:t>d</a:t>
            </a:r>
            <a:r>
              <a:rPr lang="en-US" sz="1600" dirty="0" err="1">
                <a:effectLst/>
              </a:rPr>
              <a:t>i</a:t>
            </a:r>
            <a:r>
              <a:rPr lang="en-US" sz="1600" spc="30" dirty="0" err="1">
                <a:effectLst/>
              </a:rPr>
              <a:t>t</a:t>
            </a:r>
            <a:r>
              <a:rPr lang="en-US" sz="1600" spc="-45" dirty="0" err="1">
                <a:effectLst/>
              </a:rPr>
              <a:t>e</a:t>
            </a:r>
            <a:r>
              <a:rPr lang="en-US" sz="1600" spc="30" dirty="0" err="1">
                <a:effectLst/>
              </a:rPr>
              <a:t>r</a:t>
            </a:r>
            <a:r>
              <a:rPr lang="en-US" sz="1600" spc="-20" dirty="0" err="1">
                <a:effectLst/>
              </a:rPr>
              <a:t>i</a:t>
            </a:r>
            <a:r>
              <a:rPr lang="en-US" sz="1600" spc="-10" dirty="0" err="1">
                <a:effectLst/>
              </a:rPr>
              <a:t>m</a:t>
            </a:r>
            <a:r>
              <a:rPr lang="en-US" sz="1600" dirty="0" err="1">
                <a:effectLst/>
              </a:rPr>
              <a:t>a</a:t>
            </a:r>
            <a:r>
              <a:rPr lang="en-US" sz="1600" spc="-115" dirty="0">
                <a:effectLst/>
              </a:rPr>
              <a:t> </a:t>
            </a:r>
            <a:r>
              <a:rPr lang="en-US" sz="1600" spc="-15" dirty="0" err="1">
                <a:effectLst/>
              </a:rPr>
              <a:t>k</a:t>
            </a:r>
            <a:r>
              <a:rPr lang="en-US" sz="1600" dirty="0" err="1">
                <a:effectLst/>
              </a:rPr>
              <a:t>e</a:t>
            </a:r>
            <a:r>
              <a:rPr lang="en-US" sz="1600" spc="-105" dirty="0">
                <a:effectLst/>
              </a:rPr>
              <a:t> </a:t>
            </a:r>
            <a:r>
              <a:rPr lang="en-US" sz="1600" spc="-15" dirty="0">
                <a:effectLst/>
              </a:rPr>
              <a:t>k</a:t>
            </a:r>
            <a:r>
              <a:rPr lang="en-US" sz="1600" spc="20" dirty="0">
                <a:effectLst/>
              </a:rPr>
              <a:t>a</a:t>
            </a:r>
            <a:r>
              <a:rPr lang="en-US" sz="1600" dirty="0">
                <a:effectLst/>
              </a:rPr>
              <a:t>s</a:t>
            </a:r>
            <a:r>
              <a:rPr lang="en-US" sz="1600" spc="-145" dirty="0">
                <a:effectLst/>
              </a:rPr>
              <a:t> </a:t>
            </a:r>
            <a:r>
              <a:rPr lang="en-US" sz="1600" spc="-25" dirty="0" err="1">
                <a:effectLst/>
              </a:rPr>
              <a:t>U</a:t>
            </a:r>
            <a:r>
              <a:rPr lang="en-US" sz="1600" spc="50" dirty="0" err="1">
                <a:effectLst/>
              </a:rPr>
              <a:t>n</a:t>
            </a:r>
            <a:r>
              <a:rPr lang="en-US" sz="1600" spc="-15" dirty="0" err="1">
                <a:effectLst/>
              </a:rPr>
              <a:t>k</a:t>
            </a:r>
            <a:r>
              <a:rPr lang="en-US" sz="1600" spc="30" dirty="0" err="1">
                <a:effectLst/>
              </a:rPr>
              <a:t>r</a:t>
            </a:r>
            <a:r>
              <a:rPr lang="en-US" sz="1600" dirty="0" err="1">
                <a:effectLst/>
              </a:rPr>
              <a:t>i</a:t>
            </a:r>
            <a:r>
              <a:rPr lang="en-US" sz="1600" spc="-5" dirty="0" err="1">
                <a:effectLst/>
              </a:rPr>
              <a:t>s</a:t>
            </a:r>
            <a:r>
              <a:rPr lang="en-US" sz="1600" spc="-10" dirty="0" err="1">
                <a:effectLst/>
              </a:rPr>
              <a:t>w</a:t>
            </a:r>
            <a:r>
              <a:rPr lang="en-US" sz="1600" dirty="0" err="1">
                <a:effectLst/>
              </a:rPr>
              <a:t>i</a:t>
            </a:r>
            <a:r>
              <a:rPr lang="en-US" sz="1600" spc="10" dirty="0" err="1">
                <a:effectLst/>
              </a:rPr>
              <a:t>n</a:t>
            </a:r>
            <a:r>
              <a:rPr lang="en-US" sz="1600" dirty="0" err="1">
                <a:effectLst/>
              </a:rPr>
              <a:t>a</a:t>
            </a:r>
            <a:r>
              <a:rPr lang="en-US" sz="1600" spc="-120" dirty="0">
                <a:effectLst/>
              </a:rPr>
              <a:t> </a:t>
            </a:r>
            <a:r>
              <a:rPr lang="en-US" sz="1600" spc="20" dirty="0">
                <a:effectLst/>
              </a:rPr>
              <a:t>S</a:t>
            </a:r>
            <a:r>
              <a:rPr lang="en-US" sz="1600" spc="-5" dirty="0">
                <a:effectLst/>
              </a:rPr>
              <a:t>u</a:t>
            </a:r>
            <a:r>
              <a:rPr lang="en-US" sz="1600" spc="-10" dirty="0">
                <a:effectLst/>
              </a:rPr>
              <a:t>m</a:t>
            </a:r>
            <a:r>
              <a:rPr lang="en-US" sz="1600" spc="5" dirty="0">
                <a:effectLst/>
              </a:rPr>
              <a:t>b</a:t>
            </a:r>
            <a:r>
              <a:rPr lang="en-US" sz="1600" spc="20" dirty="0">
                <a:effectLst/>
              </a:rPr>
              <a:t>a</a:t>
            </a:r>
            <a:r>
              <a:rPr lang="en-US" sz="1600" dirty="0">
                <a:effectLst/>
              </a:rPr>
              <a:t>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223541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265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BEE7065-AEC3-EE83-267E-9E4C5B166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367" y="825843"/>
            <a:ext cx="10691265" cy="774357"/>
          </a:xfrm>
        </p:spPr>
        <p:txBody>
          <a:bodyPr/>
          <a:lstStyle/>
          <a:p>
            <a:r>
              <a:rPr lang="en-US" b="1" spc="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b="1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="1" spc="-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en-US" b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en-US" b="1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b="1" spc="2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="1" spc="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b="1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b="1" spc="-1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en-US" b="1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2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b="1" spc="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b="1" spc="-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spc="2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="1" spc="-2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b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b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="1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b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at</a:t>
            </a:r>
            <a:br>
              <a:rPr lang="id-ID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id-ID" dirty="0"/>
          </a:p>
        </p:txBody>
      </p:sp>
      <p:graphicFrame>
        <p:nvGraphicFramePr>
          <p:cNvPr id="15" name="Kotak Teks 4">
            <a:extLst>
              <a:ext uri="{FF2B5EF4-FFF2-40B4-BE49-F238E27FC236}">
                <a16:creationId xmlns:a16="http://schemas.microsoft.com/office/drawing/2014/main" id="{4319BEDA-7F84-B146-3998-93EC1065F0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54342"/>
              </p:ext>
            </p:extLst>
          </p:nvPr>
        </p:nvGraphicFramePr>
        <p:xfrm>
          <a:off x="790831" y="1864895"/>
          <a:ext cx="10314315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44211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6030</TotalTime>
  <Words>764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Meiryo</vt:lpstr>
      <vt:lpstr>Arial</vt:lpstr>
      <vt:lpstr>AvenirNext</vt:lpstr>
      <vt:lpstr>Calibri</vt:lpstr>
      <vt:lpstr>Cambria</vt:lpstr>
      <vt:lpstr>Times New Roman</vt:lpstr>
      <vt:lpstr>ChronicleVTI</vt:lpstr>
      <vt:lpstr>Sosialisasi  Hibah Penelitian dan Pengabdian kepada Masyarakat Internal Tahun 2025</vt:lpstr>
      <vt:lpstr>Penelitian</vt:lpstr>
      <vt:lpstr>Persyaratan Umum </vt:lpstr>
      <vt:lpstr>1. Penelitian Kerjasama Internasional</vt:lpstr>
      <vt:lpstr>2. Penelitian Kerjasama Nasional</vt:lpstr>
      <vt:lpstr>3. Penelitian Internal Institusi</vt:lpstr>
      <vt:lpstr>Pengabdian kepada Masyarakat</vt:lpstr>
      <vt:lpstr>Kriteria Pengabdi</vt:lpstr>
      <vt:lpstr>Luaran Pengabdian kepada Masyarakat </vt:lpstr>
      <vt:lpstr>Rincian penggunaan dana PkM per kelompok: </vt:lpstr>
      <vt:lpstr>Bagan Alur Penelitian dan PkM</vt:lpstr>
      <vt:lpstr>Catatan Penting</vt:lpstr>
      <vt:lpstr>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Schemes</dc:title>
  <dc:creator>Stevvileny Angu Bima</dc:creator>
  <cp:lastModifiedBy>Accer</cp:lastModifiedBy>
  <cp:revision>28</cp:revision>
  <dcterms:created xsi:type="dcterms:W3CDTF">2023-05-03T12:20:27Z</dcterms:created>
  <dcterms:modified xsi:type="dcterms:W3CDTF">2025-09-10T14:00:20Z</dcterms:modified>
</cp:coreProperties>
</file>